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1"/>
  </p:notesMasterIdLst>
  <p:handoutMasterIdLst>
    <p:handoutMasterId r:id="rId12"/>
  </p:handoutMasterIdLst>
  <p:sldIdLst>
    <p:sldId id="2147471894" r:id="rId5"/>
    <p:sldId id="2147471895" r:id="rId6"/>
    <p:sldId id="2147471897" r:id="rId7"/>
    <p:sldId id="2147471898" r:id="rId8"/>
    <p:sldId id="2147471896" r:id="rId9"/>
    <p:sldId id="869" r:id="rId1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re Deck" id="{635955EF-F788-F54C-9734-95866460AE53}">
          <p14:sldIdLst>
            <p14:sldId id="2147471894"/>
            <p14:sldId id="2147471895"/>
            <p14:sldId id="2147471897"/>
            <p14:sldId id="2147471898"/>
            <p14:sldId id="2147471896"/>
            <p14:sldId id="869"/>
          </p14:sldIdLst>
        </p14:section>
        <p14:section name="Core Deck - Appendix" id="{7EA70F1B-E0D8-4C4D-8A40-8402BBF3161B}">
          <p14:sldIdLst/>
        </p14:section>
        <p14:section name="Templates" id="{1FEAFE29-B18B-E843-9408-A8F12FCA3FE9}">
          <p14:sldIdLst/>
        </p14:section>
      </p14:sectionLst>
    </p:ext>
    <p:ext uri="{EFAFB233-063F-42B5-8137-9DF3F51BA10A}">
      <p15:sldGuideLst xmlns:p15="http://schemas.microsoft.com/office/powerpoint/2012/main">
        <p15:guide id="8" pos="7536" userDrawn="1">
          <p15:clr>
            <a:srgbClr val="A4A3A4"/>
          </p15:clr>
        </p15:guide>
        <p15:guide id="9" orient="horz" pos="144" userDrawn="1">
          <p15:clr>
            <a:srgbClr val="A4A3A4"/>
          </p15:clr>
        </p15:guide>
        <p15:guide id="10" orient="horz" pos="4176" userDrawn="1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o Meyer" initials="HM" lastIdx="2" clrIdx="0">
    <p:extLst>
      <p:ext uri="{19B8F6BF-5375-455C-9EA6-DF929625EA0E}">
        <p15:presenceInfo xmlns:p15="http://schemas.microsoft.com/office/powerpoint/2012/main" userId="S::hmeyer@arrow.com::10fdb9f4-7524-4d04-8040-9b868c278772" providerId="AD"/>
      </p:ext>
    </p:extLst>
  </p:cmAuthor>
  <p:cmAuthor id="2" name="Annette Jakobsen" initials="AJ" lastIdx="2" clrIdx="1">
    <p:extLst>
      <p:ext uri="{19B8F6BF-5375-455C-9EA6-DF929625EA0E}">
        <p15:presenceInfo xmlns:p15="http://schemas.microsoft.com/office/powerpoint/2012/main" userId="S::annette.jakobsen@arrow.com::9965dc3d-a4ed-4a5c-af31-4a33787a58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F00"/>
    <a:srgbClr val="005199"/>
    <a:srgbClr val="24A0D5"/>
    <a:srgbClr val="013CA4"/>
    <a:srgbClr val="01519A"/>
    <a:srgbClr val="71CEF4"/>
    <a:srgbClr val="49A0DD"/>
    <a:srgbClr val="767071"/>
    <a:srgbClr val="4B9FDD"/>
    <a:srgbClr val="70C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7DD2E9-2132-441C-9052-B06F9AF55990}" v="11" dt="2023-09-12T10:37:11.2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/>
    <p:restoredTop sz="95097" autoAdjust="0"/>
  </p:normalViewPr>
  <p:slideViewPr>
    <p:cSldViewPr snapToGrid="0" snapToObjects="1">
      <p:cViewPr varScale="1">
        <p:scale>
          <a:sx n="59" d="100"/>
          <a:sy n="59" d="100"/>
        </p:scale>
        <p:origin x="1032" y="52"/>
      </p:cViewPr>
      <p:guideLst>
        <p:guide pos="7536"/>
        <p:guide orient="horz" pos="144"/>
        <p:guide orient="horz" pos="4176"/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3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29" d="100"/>
          <a:sy n="129" d="100"/>
        </p:scale>
        <p:origin x="27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tte Jakobsen" userId="9965dc3d-a4ed-4a5c-af31-4a33787a58ab" providerId="ADAL" clId="{BD7DD2E9-2132-441C-9052-B06F9AF55990}"/>
    <pc:docChg chg="custSel addSld delSld modSld sldOrd modSection">
      <pc:chgData name="Annette Jakobsen" userId="9965dc3d-a4ed-4a5c-af31-4a33787a58ab" providerId="ADAL" clId="{BD7DD2E9-2132-441C-9052-B06F9AF55990}" dt="2023-09-12T10:41:51.240" v="430" actId="47"/>
      <pc:docMkLst>
        <pc:docMk/>
      </pc:docMkLst>
      <pc:sldChg chg="ord">
        <pc:chgData name="Annette Jakobsen" userId="9965dc3d-a4ed-4a5c-af31-4a33787a58ab" providerId="ADAL" clId="{BD7DD2E9-2132-441C-9052-B06F9AF55990}" dt="2023-09-11T19:40:59.421" v="424"/>
        <pc:sldMkLst>
          <pc:docMk/>
          <pc:sldMk cId="2873149269" sldId="869"/>
        </pc:sldMkLst>
      </pc:sldChg>
      <pc:sldChg chg="addSp delSp modSp mod">
        <pc:chgData name="Annette Jakobsen" userId="9965dc3d-a4ed-4a5c-af31-4a33787a58ab" providerId="ADAL" clId="{BD7DD2E9-2132-441C-9052-B06F9AF55990}" dt="2023-09-11T17:21:48.124" v="214" actId="208"/>
        <pc:sldMkLst>
          <pc:docMk/>
          <pc:sldMk cId="503302889" sldId="2147471894"/>
        </pc:sldMkLst>
        <pc:spChg chg="add mod">
          <ac:chgData name="Annette Jakobsen" userId="9965dc3d-a4ed-4a5c-af31-4a33787a58ab" providerId="ADAL" clId="{BD7DD2E9-2132-441C-9052-B06F9AF55990}" dt="2023-09-11T17:21:48.124" v="214" actId="208"/>
          <ac:spMkLst>
            <pc:docMk/>
            <pc:sldMk cId="503302889" sldId="2147471894"/>
            <ac:spMk id="6" creationId="{3CFC9CB9-20A3-41E8-BCFD-6CE1B2500AD2}"/>
          </ac:spMkLst>
        </pc:spChg>
        <pc:picChg chg="del">
          <ac:chgData name="Annette Jakobsen" userId="9965dc3d-a4ed-4a5c-af31-4a33787a58ab" providerId="ADAL" clId="{BD7DD2E9-2132-441C-9052-B06F9AF55990}" dt="2023-09-11T17:20:37.104" v="199" actId="478"/>
          <ac:picMkLst>
            <pc:docMk/>
            <pc:sldMk cId="503302889" sldId="2147471894"/>
            <ac:picMk id="3" creationId="{229E462D-8B26-495A-F911-BD696F20588F}"/>
          </ac:picMkLst>
        </pc:picChg>
        <pc:picChg chg="add mod modCrop">
          <ac:chgData name="Annette Jakobsen" userId="9965dc3d-a4ed-4a5c-af31-4a33787a58ab" providerId="ADAL" clId="{BD7DD2E9-2132-441C-9052-B06F9AF55990}" dt="2023-09-11T17:21:29.054" v="211" actId="14100"/>
          <ac:picMkLst>
            <pc:docMk/>
            <pc:sldMk cId="503302889" sldId="2147471894"/>
            <ac:picMk id="5" creationId="{CBE65A7B-7490-9F9F-3FD6-B0CF379DBF6B}"/>
          </ac:picMkLst>
        </pc:picChg>
      </pc:sldChg>
      <pc:sldChg chg="addSp delSp modSp mod modClrScheme chgLayout">
        <pc:chgData name="Annette Jakobsen" userId="9965dc3d-a4ed-4a5c-af31-4a33787a58ab" providerId="ADAL" clId="{BD7DD2E9-2132-441C-9052-B06F9AF55990}" dt="2023-09-11T19:36:01.793" v="326" actId="27636"/>
        <pc:sldMkLst>
          <pc:docMk/>
          <pc:sldMk cId="607062856" sldId="2147471895"/>
        </pc:sldMkLst>
        <pc:spChg chg="add mod">
          <ac:chgData name="Annette Jakobsen" userId="9965dc3d-a4ed-4a5c-af31-4a33787a58ab" providerId="ADAL" clId="{BD7DD2E9-2132-441C-9052-B06F9AF55990}" dt="2023-09-11T17:18:45.473" v="6" actId="20577"/>
          <ac:spMkLst>
            <pc:docMk/>
            <pc:sldMk cId="607062856" sldId="2147471895"/>
            <ac:spMk id="2" creationId="{D6225482-47C2-B4C3-60E6-78C1188204B0}"/>
          </ac:spMkLst>
        </pc:spChg>
        <pc:spChg chg="add mod">
          <ac:chgData name="Annette Jakobsen" userId="9965dc3d-a4ed-4a5c-af31-4a33787a58ab" providerId="ADAL" clId="{BD7DD2E9-2132-441C-9052-B06F9AF55990}" dt="2023-09-11T19:36:01.793" v="326" actId="27636"/>
          <ac:spMkLst>
            <pc:docMk/>
            <pc:sldMk cId="607062856" sldId="2147471895"/>
            <ac:spMk id="3" creationId="{1B008445-F078-043C-DA66-D3B165841CD6}"/>
          </ac:spMkLst>
        </pc:spChg>
        <pc:spChg chg="add mod">
          <ac:chgData name="Annette Jakobsen" userId="9965dc3d-a4ed-4a5c-af31-4a33787a58ab" providerId="ADAL" clId="{BD7DD2E9-2132-441C-9052-B06F9AF55990}" dt="2023-09-11T17:18:40.960" v="0" actId="700"/>
          <ac:spMkLst>
            <pc:docMk/>
            <pc:sldMk cId="607062856" sldId="2147471895"/>
            <ac:spMk id="4" creationId="{3B42F3C2-3F53-DEFE-66BB-78BC3DD92373}"/>
          </ac:spMkLst>
        </pc:spChg>
        <pc:spChg chg="add del mod">
          <ac:chgData name="Annette Jakobsen" userId="9965dc3d-a4ed-4a5c-af31-4a33787a58ab" providerId="ADAL" clId="{BD7DD2E9-2132-441C-9052-B06F9AF55990}" dt="2023-09-11T19:34:29.804" v="238" actId="478"/>
          <ac:spMkLst>
            <pc:docMk/>
            <pc:sldMk cId="607062856" sldId="2147471895"/>
            <ac:spMk id="5" creationId="{66F70249-B87E-2EAE-C88E-0DCB020AB1A0}"/>
          </ac:spMkLst>
        </pc:spChg>
        <pc:picChg chg="add mod">
          <ac:chgData name="Annette Jakobsen" userId="9965dc3d-a4ed-4a5c-af31-4a33787a58ab" providerId="ADAL" clId="{BD7DD2E9-2132-441C-9052-B06F9AF55990}" dt="2023-09-11T19:34:39.476" v="241" actId="1076"/>
          <ac:picMkLst>
            <pc:docMk/>
            <pc:sldMk cId="607062856" sldId="2147471895"/>
            <ac:picMk id="7" creationId="{AB291BF1-2C0B-4C2D-624A-5DF98A7FE0E8}"/>
          </ac:picMkLst>
        </pc:picChg>
      </pc:sldChg>
      <pc:sldChg chg="addSp delSp modSp new mod">
        <pc:chgData name="Annette Jakobsen" userId="9965dc3d-a4ed-4a5c-af31-4a33787a58ab" providerId="ADAL" clId="{BD7DD2E9-2132-441C-9052-B06F9AF55990}" dt="2023-09-11T19:40:50.071" v="420" actId="1076"/>
        <pc:sldMkLst>
          <pc:docMk/>
          <pc:sldMk cId="1780462771" sldId="2147471896"/>
        </pc:sldMkLst>
        <pc:spChg chg="mod">
          <ac:chgData name="Annette Jakobsen" userId="9965dc3d-a4ed-4a5c-af31-4a33787a58ab" providerId="ADAL" clId="{BD7DD2E9-2132-441C-9052-B06F9AF55990}" dt="2023-09-11T17:20:09.849" v="187" actId="20577"/>
          <ac:spMkLst>
            <pc:docMk/>
            <pc:sldMk cId="1780462771" sldId="2147471896"/>
            <ac:spMk id="2" creationId="{45B9E835-45F1-88C8-6740-B75BDACEE877}"/>
          </ac:spMkLst>
        </pc:spChg>
        <pc:spChg chg="del">
          <ac:chgData name="Annette Jakobsen" userId="9965dc3d-a4ed-4a5c-af31-4a33787a58ab" providerId="ADAL" clId="{BD7DD2E9-2132-441C-9052-B06F9AF55990}" dt="2023-09-11T19:40:41.927" v="417" actId="478"/>
          <ac:spMkLst>
            <pc:docMk/>
            <pc:sldMk cId="1780462771" sldId="2147471896"/>
            <ac:spMk id="4" creationId="{2CE169AD-04B9-ADA3-818E-4D461C415384}"/>
          </ac:spMkLst>
        </pc:spChg>
        <pc:spChg chg="del">
          <ac:chgData name="Annette Jakobsen" userId="9965dc3d-a4ed-4a5c-af31-4a33787a58ab" providerId="ADAL" clId="{BD7DD2E9-2132-441C-9052-B06F9AF55990}" dt="2023-09-11T19:40:39.882" v="416" actId="478"/>
          <ac:spMkLst>
            <pc:docMk/>
            <pc:sldMk cId="1780462771" sldId="2147471896"/>
            <ac:spMk id="5" creationId="{31DBD0F1-EA6F-B85C-B6C6-DF8EE6ACFA27}"/>
          </ac:spMkLst>
        </pc:spChg>
        <pc:picChg chg="add mod">
          <ac:chgData name="Annette Jakobsen" userId="9965dc3d-a4ed-4a5c-af31-4a33787a58ab" providerId="ADAL" clId="{BD7DD2E9-2132-441C-9052-B06F9AF55990}" dt="2023-09-11T19:40:50.071" v="420" actId="1076"/>
          <ac:picMkLst>
            <pc:docMk/>
            <pc:sldMk cId="1780462771" sldId="2147471896"/>
            <ac:picMk id="7" creationId="{8FA8D6A9-FFC5-ABBD-C3E3-3B0F34B4E815}"/>
          </ac:picMkLst>
        </pc:picChg>
      </pc:sldChg>
      <pc:sldChg chg="addSp delSp modSp new mod setBg addAnim">
        <pc:chgData name="Annette Jakobsen" userId="9965dc3d-a4ed-4a5c-af31-4a33787a58ab" providerId="ADAL" clId="{BD7DD2E9-2132-441C-9052-B06F9AF55990}" dt="2023-09-12T10:37:16.892" v="428" actId="26606"/>
        <pc:sldMkLst>
          <pc:docMk/>
          <pc:sldMk cId="1239879379" sldId="2147471897"/>
        </pc:sldMkLst>
        <pc:spChg chg="mod">
          <ac:chgData name="Annette Jakobsen" userId="9965dc3d-a4ed-4a5c-af31-4a33787a58ab" providerId="ADAL" clId="{BD7DD2E9-2132-441C-9052-B06F9AF55990}" dt="2023-09-11T19:32:13.416" v="234" actId="26606"/>
          <ac:spMkLst>
            <pc:docMk/>
            <pc:sldMk cId="1239879379" sldId="2147471897"/>
            <ac:spMk id="2" creationId="{4D78F51F-3346-A143-EB7E-7188ECD587E8}"/>
          </ac:spMkLst>
        </pc:spChg>
        <pc:spChg chg="mod">
          <ac:chgData name="Annette Jakobsen" userId="9965dc3d-a4ed-4a5c-af31-4a33787a58ab" providerId="ADAL" clId="{BD7DD2E9-2132-441C-9052-B06F9AF55990}" dt="2023-09-11T19:32:13.416" v="234" actId="26606"/>
          <ac:spMkLst>
            <pc:docMk/>
            <pc:sldMk cId="1239879379" sldId="2147471897"/>
            <ac:spMk id="3" creationId="{86BA4C6F-AD5E-B986-DA07-57BD5C48D251}"/>
          </ac:spMkLst>
        </pc:spChg>
        <pc:spChg chg="del">
          <ac:chgData name="Annette Jakobsen" userId="9965dc3d-a4ed-4a5c-af31-4a33787a58ab" providerId="ADAL" clId="{BD7DD2E9-2132-441C-9052-B06F9AF55990}" dt="2023-09-11T19:31:07.596" v="219" actId="478"/>
          <ac:spMkLst>
            <pc:docMk/>
            <pc:sldMk cId="1239879379" sldId="2147471897"/>
            <ac:spMk id="4" creationId="{06C09F1B-C836-8E44-6806-9616E319F0DE}"/>
          </ac:spMkLst>
        </pc:spChg>
        <pc:spChg chg="del">
          <ac:chgData name="Annette Jakobsen" userId="9965dc3d-a4ed-4a5c-af31-4a33787a58ab" providerId="ADAL" clId="{BD7DD2E9-2132-441C-9052-B06F9AF55990}" dt="2023-09-11T19:31:04.287" v="218" actId="478"/>
          <ac:spMkLst>
            <pc:docMk/>
            <pc:sldMk cId="1239879379" sldId="2147471897"/>
            <ac:spMk id="5" creationId="{4806710B-B74B-7A61-E90F-E8C889392FF9}"/>
          </ac:spMkLst>
        </pc:spChg>
        <pc:spChg chg="add del">
          <ac:chgData name="Annette Jakobsen" userId="9965dc3d-a4ed-4a5c-af31-4a33787a58ab" providerId="ADAL" clId="{BD7DD2E9-2132-441C-9052-B06F9AF55990}" dt="2023-09-12T10:37:16.892" v="428" actId="26606"/>
          <ac:spMkLst>
            <pc:docMk/>
            <pc:sldMk cId="1239879379" sldId="2147471897"/>
            <ac:spMk id="1031" creationId="{022BDE4A-8A20-4A69-9C5A-581C82036A4D}"/>
          </ac:spMkLst>
        </pc:spChg>
        <pc:spChg chg="add">
          <ac:chgData name="Annette Jakobsen" userId="9965dc3d-a4ed-4a5c-af31-4a33787a58ab" providerId="ADAL" clId="{BD7DD2E9-2132-441C-9052-B06F9AF55990}" dt="2023-09-12T10:37:16.892" v="428" actId="26606"/>
          <ac:spMkLst>
            <pc:docMk/>
            <pc:sldMk cId="1239879379" sldId="2147471897"/>
            <ac:spMk id="1036" creationId="{022BDE4A-8A20-4A69-9C5A-581C82036A4D}"/>
          </ac:spMkLst>
        </pc:spChg>
        <pc:picChg chg="add mod">
          <ac:chgData name="Annette Jakobsen" userId="9965dc3d-a4ed-4a5c-af31-4a33787a58ab" providerId="ADAL" clId="{BD7DD2E9-2132-441C-9052-B06F9AF55990}" dt="2023-09-12T10:37:16.892" v="428" actId="26606"/>
          <ac:picMkLst>
            <pc:docMk/>
            <pc:sldMk cId="1239879379" sldId="2147471897"/>
            <ac:picMk id="5" creationId="{B6F48A53-1481-3C00-E8AA-1451E167691C}"/>
          </ac:picMkLst>
        </pc:picChg>
        <pc:picChg chg="add mod ord">
          <ac:chgData name="Annette Jakobsen" userId="9965dc3d-a4ed-4a5c-af31-4a33787a58ab" providerId="ADAL" clId="{BD7DD2E9-2132-441C-9052-B06F9AF55990}" dt="2023-09-12T10:37:16.892" v="428" actId="26606"/>
          <ac:picMkLst>
            <pc:docMk/>
            <pc:sldMk cId="1239879379" sldId="2147471897"/>
            <ac:picMk id="7" creationId="{124C7DFB-31B3-96C2-9CD2-5FE93820618A}"/>
          </ac:picMkLst>
        </pc:picChg>
        <pc:picChg chg="add del mod">
          <ac:chgData name="Annette Jakobsen" userId="9965dc3d-a4ed-4a5c-af31-4a33787a58ab" providerId="ADAL" clId="{BD7DD2E9-2132-441C-9052-B06F9AF55990}" dt="2023-09-12T10:34:58.093" v="425" actId="478"/>
          <ac:picMkLst>
            <pc:docMk/>
            <pc:sldMk cId="1239879379" sldId="2147471897"/>
            <ac:picMk id="1026" creationId="{9051C1F0-D9CF-D36E-8AA6-3DC77743A717}"/>
          </ac:picMkLst>
        </pc:picChg>
      </pc:sldChg>
      <pc:sldChg chg="addSp delSp modSp new mod">
        <pc:chgData name="Annette Jakobsen" userId="9965dc3d-a4ed-4a5c-af31-4a33787a58ab" providerId="ADAL" clId="{BD7DD2E9-2132-441C-9052-B06F9AF55990}" dt="2023-09-11T19:39:55.018" v="413" actId="1076"/>
        <pc:sldMkLst>
          <pc:docMk/>
          <pc:sldMk cId="1892728367" sldId="2147471898"/>
        </pc:sldMkLst>
        <pc:spChg chg="mod">
          <ac:chgData name="Annette Jakobsen" userId="9965dc3d-a4ed-4a5c-af31-4a33787a58ab" providerId="ADAL" clId="{BD7DD2E9-2132-441C-9052-B06F9AF55990}" dt="2023-09-11T19:36:33.878" v="370" actId="5793"/>
          <ac:spMkLst>
            <pc:docMk/>
            <pc:sldMk cId="1892728367" sldId="2147471898"/>
            <ac:spMk id="2" creationId="{07E5C7D4-53F2-2BC0-B1F4-245C744CEE4D}"/>
          </ac:spMkLst>
        </pc:spChg>
        <pc:spChg chg="mod">
          <ac:chgData name="Annette Jakobsen" userId="9965dc3d-a4ed-4a5c-af31-4a33787a58ab" providerId="ADAL" clId="{BD7DD2E9-2132-441C-9052-B06F9AF55990}" dt="2023-09-11T19:36:51.060" v="401" actId="20577"/>
          <ac:spMkLst>
            <pc:docMk/>
            <pc:sldMk cId="1892728367" sldId="2147471898"/>
            <ac:spMk id="3" creationId="{62B0C5E8-C630-7C75-367B-F8E3B887FF42}"/>
          </ac:spMkLst>
        </pc:spChg>
        <pc:spChg chg="del mod">
          <ac:chgData name="Annette Jakobsen" userId="9965dc3d-a4ed-4a5c-af31-4a33787a58ab" providerId="ADAL" clId="{BD7DD2E9-2132-441C-9052-B06F9AF55990}" dt="2023-09-11T19:39:37.560" v="407" actId="478"/>
          <ac:spMkLst>
            <pc:docMk/>
            <pc:sldMk cId="1892728367" sldId="2147471898"/>
            <ac:spMk id="4" creationId="{2EAF86B3-2DD3-97B2-5D35-54A8C08B99D7}"/>
          </ac:spMkLst>
        </pc:spChg>
        <pc:spChg chg="del">
          <ac:chgData name="Annette Jakobsen" userId="9965dc3d-a4ed-4a5c-af31-4a33787a58ab" providerId="ADAL" clId="{BD7DD2E9-2132-441C-9052-B06F9AF55990}" dt="2023-09-11T19:39:40.504" v="408" actId="478"/>
          <ac:spMkLst>
            <pc:docMk/>
            <pc:sldMk cId="1892728367" sldId="2147471898"/>
            <ac:spMk id="5" creationId="{A47A143F-BB26-7D01-9B43-257C3FDF566E}"/>
          </ac:spMkLst>
        </pc:spChg>
        <pc:picChg chg="add del mod">
          <ac:chgData name="Annette Jakobsen" userId="9965dc3d-a4ed-4a5c-af31-4a33787a58ab" providerId="ADAL" clId="{BD7DD2E9-2132-441C-9052-B06F9AF55990}" dt="2023-09-11T19:38:18.694" v="403" actId="478"/>
          <ac:picMkLst>
            <pc:docMk/>
            <pc:sldMk cId="1892728367" sldId="2147471898"/>
            <ac:picMk id="7" creationId="{FBD17932-6420-7C65-8836-2D3554E0604D}"/>
          </ac:picMkLst>
        </pc:picChg>
        <pc:picChg chg="add mod">
          <ac:chgData name="Annette Jakobsen" userId="9965dc3d-a4ed-4a5c-af31-4a33787a58ab" providerId="ADAL" clId="{BD7DD2E9-2132-441C-9052-B06F9AF55990}" dt="2023-09-11T19:39:55.018" v="413" actId="1076"/>
          <ac:picMkLst>
            <pc:docMk/>
            <pc:sldMk cId="1892728367" sldId="2147471898"/>
            <ac:picMk id="9" creationId="{90400E8D-D992-AB27-58A3-EF1BAE4674DF}"/>
          </ac:picMkLst>
        </pc:picChg>
      </pc:sldChg>
      <pc:sldChg chg="new del">
        <pc:chgData name="Annette Jakobsen" userId="9965dc3d-a4ed-4a5c-af31-4a33787a58ab" providerId="ADAL" clId="{BD7DD2E9-2132-441C-9052-B06F9AF55990}" dt="2023-09-12T10:41:51.240" v="430" actId="47"/>
        <pc:sldMkLst>
          <pc:docMk/>
          <pc:sldMk cId="1306679039" sldId="214747189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FE8972-957C-EA43-BC5C-50B635B5A0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661D4-2E0F-8148-BDAC-887DDA7008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2FB2-5D2B-D745-B7C4-FC8EBC5F4759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37FA0-B074-CB4C-818E-F0120D7420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7D661-DFD5-2D4F-9C96-C806F4A7CF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36232-1D2A-4F40-8BE7-5B2755E505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12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68EEC-A8F1-CD46-B251-12DE85D3EA51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CAF56-38E3-D946-A613-786A3DBC252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s://brandconnect.arrow.com/bp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37C79D-9EFA-9741-8CC3-51330B7DC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6"/>
          <a:stretch/>
        </p:blipFill>
        <p:spPr>
          <a:xfrm>
            <a:off x="0" y="0"/>
            <a:ext cx="12192000" cy="687435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F327DC-818E-B249-8C4F-09ADE84821FD}"/>
              </a:ext>
            </a:extLst>
          </p:cNvPr>
          <p:cNvCxnSpPr>
            <a:cxnSpLocks/>
          </p:cNvCxnSpPr>
          <p:nvPr userDrawn="1"/>
        </p:nvCxnSpPr>
        <p:spPr>
          <a:xfrm>
            <a:off x="-2" y="3445356"/>
            <a:ext cx="60960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53E13D1-CBB8-C54E-8825-AB01A95CC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333" y="3615236"/>
            <a:ext cx="5580667" cy="70173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4400" b="1" spc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CDD8BD90-3004-E44A-9130-38C3503317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333" y="4335867"/>
            <a:ext cx="5580667" cy="3416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800" b="1" spc="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21FC70-C3A0-D24D-B36C-824CB5A8CD7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F770F0-E981-034D-ADC3-B264F03CBE26}"/>
              </a:ext>
            </a:extLst>
          </p:cNvPr>
          <p:cNvSpPr txBox="1"/>
          <p:nvPr userDrawn="1"/>
        </p:nvSpPr>
        <p:spPr>
          <a:xfrm>
            <a:off x="11558610" y="6409766"/>
            <a:ext cx="27603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A69AC05-C7F8-6D4D-9D0A-377D1590E71D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51AA11D-D041-6341-A01B-A98F99229E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3F8A7EDC-013F-E54E-806E-42DED3D56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5638038" cy="4985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6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E9D4DB1-87C6-C04E-AC08-BC00656A69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851106"/>
            <a:ext cx="563880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600" b="1" cap="all" spc="3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6AD0BDD-AFED-FD4F-AB8C-E5C9C5D617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386038"/>
            <a:ext cx="5236464" cy="475447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306B6BF-334F-6948-B15E-DA6CB7E65DFA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8156C3-1A71-3E4B-A28A-63145F90E1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43C4091-FD3E-3F43-AA31-282411A28502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DE857A-DE20-D441-AAFD-411C58DC2736}"/>
              </a:ext>
            </a:extLst>
          </p:cNvPr>
          <p:cNvCxnSpPr>
            <a:cxnSpLocks/>
          </p:cNvCxnSpPr>
          <p:nvPr userDrawn="1"/>
        </p:nvCxnSpPr>
        <p:spPr>
          <a:xfrm>
            <a:off x="372400" y="1649691"/>
            <a:ext cx="0" cy="52200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51AA11D-D041-6341-A01B-A98F99229E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04FD19-4DE2-DF44-B1EA-C7D57AF81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280" y="1402488"/>
            <a:ext cx="5617225" cy="4754471"/>
          </a:xfrm>
          <a:prstGeom prst="rect">
            <a:avLst/>
          </a:prstGeom>
        </p:spPr>
        <p:txBody>
          <a:bodyPr lIns="73152" anchor="t" anchorCtr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1600"/>
              </a:spcBef>
              <a:buClr>
                <a:schemeClr val="accent6"/>
              </a:buClr>
              <a:buSzPct val="125000"/>
              <a:buFont typeface="System Font Regular"/>
              <a:buChar char="●"/>
              <a:defRPr sz="2400">
                <a:solidFill>
                  <a:schemeClr val="tx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16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16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16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16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 marL="2286000" indent="0">
              <a:buNone/>
              <a:defRPr/>
            </a:lvl6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40D9F3-3904-3D42-9703-1BAA3EFE0E0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307A846-5376-7848-BF8F-22F91F6C7F2D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BCB33BD-F9D9-FD4A-993A-72411783024F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5F8B7D46-35D8-3D4C-9872-B30E594D1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5638038" cy="4985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6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C04F64-5E97-EE40-8260-C58F85441D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851106"/>
            <a:ext cx="563880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600" b="1" cap="all" spc="3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</p:spTree>
    <p:extLst>
      <p:ext uri="{BB962C8B-B14F-4D97-AF65-F5344CB8AC3E}">
        <p14:creationId xmlns:p14="http://schemas.microsoft.com/office/powerpoint/2010/main" val="1122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53B89-8856-7C45-9713-071BC9AEC6A3}"/>
              </a:ext>
            </a:extLst>
          </p:cNvPr>
          <p:cNvCxnSpPr>
            <a:cxnSpLocks/>
          </p:cNvCxnSpPr>
          <p:nvPr userDrawn="1"/>
        </p:nvCxnSpPr>
        <p:spPr>
          <a:xfrm>
            <a:off x="30480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1B27CA-EB50-9248-8212-8E9D55AC783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822BAC-059D-A543-8AD1-538D47C19CAC}"/>
              </a:ext>
            </a:extLst>
          </p:cNvPr>
          <p:cNvCxnSpPr>
            <a:cxnSpLocks/>
          </p:cNvCxnSpPr>
          <p:nvPr userDrawn="1"/>
        </p:nvCxnSpPr>
        <p:spPr>
          <a:xfrm>
            <a:off x="9143999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8">
            <a:extLst>
              <a:ext uri="{FF2B5EF4-FFF2-40B4-BE49-F238E27FC236}">
                <a16:creationId xmlns:a16="http://schemas.microsoft.com/office/drawing/2014/main" id="{770A59CC-9CD2-804B-9B25-3E73E3C0B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11276838" cy="4985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 spc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C9E22-12A1-D043-9BEF-57A7976FD4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26660CF1-F111-D440-9D01-6BA678B575DA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AEFFC-E924-3C4F-9622-E296EA08873B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18A451C-4194-184E-B95A-FA02470EFD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115303"/>
            <a:ext cx="12191999" cy="320040"/>
          </a:xfrm>
          <a:prstGeom prst="rect">
            <a:avLst/>
          </a:prstGeom>
          <a:solidFill>
            <a:srgbClr val="005199"/>
          </a:solidFill>
        </p:spPr>
        <p:txBody>
          <a:bodyPr wrap="none" lIns="457200" tIns="0" rIns="0" bIns="0" anchor="ctr">
            <a:noAutofit/>
          </a:bodyPr>
          <a:lstStyle>
            <a:lvl1pPr marL="0" indent="0">
              <a:buNone/>
              <a:defRPr sz="1400" b="0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190B1-02F8-D64C-B54C-F2FD66B59A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06323"/>
            <a:ext cx="3044952" cy="4298094"/>
          </a:xfrm>
          <a:prstGeom prst="rect">
            <a:avLst/>
          </a:prstGeom>
        </p:spPr>
        <p:txBody>
          <a:bodyPr wrap="square" lIns="457200" tIns="0" rIns="22860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B2EA21A-28DB-4149-8EF6-CF42BCE572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9016" y="2106323"/>
            <a:ext cx="3044952" cy="4298094"/>
          </a:xfrm>
          <a:prstGeom prst="rect">
            <a:avLst/>
          </a:prstGeom>
        </p:spPr>
        <p:txBody>
          <a:bodyPr wrap="square" lIns="457200" tIns="0" rIns="22860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1A62EAE-794B-3742-A07A-E2A9C1FCC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8032" y="2106323"/>
            <a:ext cx="3044952" cy="4298094"/>
          </a:xfrm>
          <a:prstGeom prst="rect">
            <a:avLst/>
          </a:prstGeom>
        </p:spPr>
        <p:txBody>
          <a:bodyPr wrap="square" lIns="457200" tIns="0" rIns="22860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A2E5EB-5A8A-F64C-ABA2-34E8B819F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7048" y="2106323"/>
            <a:ext cx="3044952" cy="4298094"/>
          </a:xfrm>
          <a:prstGeom prst="rect">
            <a:avLst/>
          </a:prstGeom>
        </p:spPr>
        <p:txBody>
          <a:bodyPr wrap="square" lIns="457200" tIns="0" rIns="22860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801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042F48-DD9F-BF41-86AA-DE72C20DEB28}"/>
              </a:ext>
            </a:extLst>
          </p:cNvPr>
          <p:cNvCxnSpPr>
            <a:cxnSpLocks/>
          </p:cNvCxnSpPr>
          <p:nvPr userDrawn="1"/>
        </p:nvCxnSpPr>
        <p:spPr>
          <a:xfrm>
            <a:off x="24384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823075-1F0E-D247-BC17-FC5A6923E84F}"/>
              </a:ext>
            </a:extLst>
          </p:cNvPr>
          <p:cNvCxnSpPr>
            <a:cxnSpLocks/>
          </p:cNvCxnSpPr>
          <p:nvPr userDrawn="1"/>
        </p:nvCxnSpPr>
        <p:spPr>
          <a:xfrm>
            <a:off x="73152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C6E843-6FAF-E244-A07E-AEF330A15C20}"/>
              </a:ext>
            </a:extLst>
          </p:cNvPr>
          <p:cNvCxnSpPr>
            <a:cxnSpLocks/>
          </p:cNvCxnSpPr>
          <p:nvPr userDrawn="1"/>
        </p:nvCxnSpPr>
        <p:spPr>
          <a:xfrm>
            <a:off x="97536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D63ABC-052B-CB43-B1EF-61E5FDD1826E}"/>
              </a:ext>
            </a:extLst>
          </p:cNvPr>
          <p:cNvCxnSpPr>
            <a:cxnSpLocks/>
          </p:cNvCxnSpPr>
          <p:nvPr userDrawn="1"/>
        </p:nvCxnSpPr>
        <p:spPr>
          <a:xfrm>
            <a:off x="48768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8">
            <a:extLst>
              <a:ext uri="{FF2B5EF4-FFF2-40B4-BE49-F238E27FC236}">
                <a16:creationId xmlns:a16="http://schemas.microsoft.com/office/drawing/2014/main" id="{770A59CC-9CD2-804B-9B25-3E73E3C0B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486" y="228600"/>
            <a:ext cx="11276838" cy="4985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 spc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C9E22-12A1-D043-9BEF-57A7976FD4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26660CF1-F111-D440-9D01-6BA678B575DA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AEFFC-E924-3C4F-9622-E296EA08873B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190B1-02F8-D64C-B54C-F2FD66B59A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" y="2111672"/>
            <a:ext cx="2441448" cy="4298094"/>
          </a:xfrm>
          <a:prstGeom prst="rect">
            <a:avLst/>
          </a:prstGeom>
        </p:spPr>
        <p:txBody>
          <a:bodyPr wrap="square" lIns="228600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BBCD1E8-722C-2046-9A81-DA2E62DB5A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39162" y="2111672"/>
            <a:ext cx="2441448" cy="4298094"/>
          </a:xfrm>
          <a:prstGeom prst="rect">
            <a:avLst/>
          </a:prstGeom>
        </p:spPr>
        <p:txBody>
          <a:bodyPr wrap="square" lIns="228600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147B738-E1A7-8D47-BE77-D5A73C4F16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76800" y="2111672"/>
            <a:ext cx="2441448" cy="4298094"/>
          </a:xfrm>
          <a:prstGeom prst="rect">
            <a:avLst/>
          </a:prstGeom>
        </p:spPr>
        <p:txBody>
          <a:bodyPr wrap="square" lIns="228600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42F3F0D-B933-BC4E-94E5-FE72D31925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2914" y="2111672"/>
            <a:ext cx="2441448" cy="4298094"/>
          </a:xfrm>
          <a:prstGeom prst="rect">
            <a:avLst/>
          </a:prstGeom>
        </p:spPr>
        <p:txBody>
          <a:bodyPr wrap="square" lIns="228600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CD179F0-FE0E-2D48-B5C1-F470EC9528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750552" y="2111672"/>
            <a:ext cx="2441448" cy="4298094"/>
          </a:xfrm>
          <a:prstGeom prst="rect">
            <a:avLst/>
          </a:prstGeom>
        </p:spPr>
        <p:txBody>
          <a:bodyPr wrap="square" lIns="228600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C486BDD-703E-FC4F-BA3C-3D5FB4DD45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115303"/>
            <a:ext cx="12191999" cy="320040"/>
          </a:xfrm>
          <a:prstGeom prst="rect">
            <a:avLst/>
          </a:prstGeom>
          <a:solidFill>
            <a:srgbClr val="005199"/>
          </a:solidFill>
        </p:spPr>
        <p:txBody>
          <a:bodyPr wrap="none" lIns="457200" tIns="0" rIns="0" bIns="0" anchor="ctr">
            <a:noAutofit/>
          </a:bodyPr>
          <a:lstStyle>
            <a:lvl1pPr marL="0" indent="0">
              <a:buNone/>
              <a:defRPr sz="1400" b="0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</p:spTree>
    <p:extLst>
      <p:ext uri="{BB962C8B-B14F-4D97-AF65-F5344CB8AC3E}">
        <p14:creationId xmlns:p14="http://schemas.microsoft.com/office/powerpoint/2010/main" val="204745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F5CF17-FC07-C64A-BD73-9BAED50ABB9C}"/>
              </a:ext>
            </a:extLst>
          </p:cNvPr>
          <p:cNvCxnSpPr>
            <a:cxnSpLocks/>
          </p:cNvCxnSpPr>
          <p:nvPr userDrawn="1"/>
        </p:nvCxnSpPr>
        <p:spPr>
          <a:xfrm>
            <a:off x="40640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2DE014-C4AF-9742-9561-F15DD94CB7C7}"/>
              </a:ext>
            </a:extLst>
          </p:cNvPr>
          <p:cNvCxnSpPr>
            <a:cxnSpLocks/>
          </p:cNvCxnSpPr>
          <p:nvPr userDrawn="1"/>
        </p:nvCxnSpPr>
        <p:spPr>
          <a:xfrm>
            <a:off x="81280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89BDC2-8417-AA45-9CC4-92496EFEFC2A}"/>
              </a:ext>
            </a:extLst>
          </p:cNvPr>
          <p:cNvCxnSpPr>
            <a:cxnSpLocks/>
          </p:cNvCxnSpPr>
          <p:nvPr userDrawn="1"/>
        </p:nvCxnSpPr>
        <p:spPr>
          <a:xfrm>
            <a:off x="101600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B66C8D-F404-FC4C-A427-F621CF839F6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A11384-45B8-C943-A92F-5CFEAA389A8D}"/>
              </a:ext>
            </a:extLst>
          </p:cNvPr>
          <p:cNvCxnSpPr>
            <a:cxnSpLocks/>
          </p:cNvCxnSpPr>
          <p:nvPr userDrawn="1"/>
        </p:nvCxnSpPr>
        <p:spPr>
          <a:xfrm>
            <a:off x="2032000" y="1169061"/>
            <a:ext cx="0" cy="12309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8">
            <a:extLst>
              <a:ext uri="{FF2B5EF4-FFF2-40B4-BE49-F238E27FC236}">
                <a16:creationId xmlns:a16="http://schemas.microsoft.com/office/drawing/2014/main" id="{770A59CC-9CD2-804B-9B25-3E73E3C0B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11276838" cy="4985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 spc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C9E22-12A1-D043-9BEF-57A7976FD4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26660CF1-F111-D440-9D01-6BA678B575DA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AEFFC-E924-3C4F-9622-E296EA08873B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190B1-02F8-D64C-B54C-F2FD66B59A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111672"/>
            <a:ext cx="2032000" cy="4298094"/>
          </a:xfrm>
          <a:prstGeom prst="rect">
            <a:avLst/>
          </a:prstGeom>
        </p:spPr>
        <p:txBody>
          <a:bodyPr wrap="square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0C6021-F133-9B47-993E-C12ED6A48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2285" y="2111672"/>
            <a:ext cx="2032000" cy="4298094"/>
          </a:xfrm>
          <a:prstGeom prst="rect">
            <a:avLst/>
          </a:prstGeom>
        </p:spPr>
        <p:txBody>
          <a:bodyPr wrap="square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2DB4F36-F2A5-BD44-ABD5-A466540A3B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64570" y="2111672"/>
            <a:ext cx="2032000" cy="4298094"/>
          </a:xfrm>
          <a:prstGeom prst="rect">
            <a:avLst/>
          </a:prstGeom>
        </p:spPr>
        <p:txBody>
          <a:bodyPr wrap="square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19A20D8-0761-D148-96CF-39E7160ACA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855" y="2111672"/>
            <a:ext cx="2032000" cy="4298094"/>
          </a:xfrm>
          <a:prstGeom prst="rect">
            <a:avLst/>
          </a:prstGeom>
        </p:spPr>
        <p:txBody>
          <a:bodyPr wrap="square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6F3591B-43D4-344F-8972-786F6A60E2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9140" y="2111672"/>
            <a:ext cx="2032000" cy="4298094"/>
          </a:xfrm>
          <a:prstGeom prst="rect">
            <a:avLst/>
          </a:prstGeom>
        </p:spPr>
        <p:txBody>
          <a:bodyPr wrap="square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C5B7B8F-99BB-0641-B04B-D3C10491F7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61424" y="2111672"/>
            <a:ext cx="2032000" cy="4298094"/>
          </a:xfrm>
          <a:prstGeom prst="rect">
            <a:avLst/>
          </a:prstGeom>
        </p:spPr>
        <p:txBody>
          <a:bodyPr wrap="square" tIns="0" bIns="0"/>
          <a:lstStyle>
            <a:lvl1pPr marL="0" indent="0">
              <a:spcBef>
                <a:spcPts val="400"/>
              </a:spcBef>
              <a:buNone/>
              <a:defRPr sz="2400" b="1">
                <a:latin typeface="+mn-lt"/>
              </a:defRPr>
            </a:lvl1pPr>
            <a:lvl2pPr marL="0" indent="-91440">
              <a:defRPr sz="1600"/>
            </a:lvl2pPr>
            <a:lvl3pPr marL="228600" indent="-91440">
              <a:buFont typeface="System Font Regular"/>
              <a:buChar char="-"/>
              <a:defRPr sz="1600"/>
            </a:lvl3pPr>
            <a:lvl4pPr indent="-91440">
              <a:defRPr sz="1600"/>
            </a:lvl4pPr>
            <a:lvl5pPr indent="-9144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5D80EDE-65D7-F648-A292-AFDF4F7507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115303"/>
            <a:ext cx="12191999" cy="320040"/>
          </a:xfrm>
          <a:prstGeom prst="rect">
            <a:avLst/>
          </a:prstGeom>
          <a:solidFill>
            <a:srgbClr val="005199"/>
          </a:solidFill>
        </p:spPr>
        <p:txBody>
          <a:bodyPr wrap="none" lIns="457200" tIns="0" rIns="0" bIns="0" anchor="ctr">
            <a:noAutofit/>
          </a:bodyPr>
          <a:lstStyle>
            <a:lvl1pPr marL="0" indent="0">
              <a:buNone/>
              <a:defRPr sz="1400" b="0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</p:spTree>
    <p:extLst>
      <p:ext uri="{BB962C8B-B14F-4D97-AF65-F5344CB8AC3E}">
        <p14:creationId xmlns:p14="http://schemas.microsoft.com/office/powerpoint/2010/main" val="31881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White logo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B2ECFE44-6799-2843-9EEE-CE903FCC5DDB}"/>
              </a:ext>
            </a:extLst>
          </p:cNvPr>
          <p:cNvSpPr>
            <a:spLocks noChangeAspect="1"/>
          </p:cNvSpPr>
          <p:nvPr userDrawn="1"/>
        </p:nvSpPr>
        <p:spPr>
          <a:xfrm>
            <a:off x="529403" y="6439619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5780F4-F99F-E447-8E3C-6A978801DA9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E2CB1B7-22A5-A449-9602-5102C3CBA5F5}"/>
              </a:ext>
            </a:extLst>
          </p:cNvPr>
          <p:cNvSpPr txBox="1"/>
          <p:nvPr userDrawn="1"/>
        </p:nvSpPr>
        <p:spPr>
          <a:xfrm>
            <a:off x="11558610" y="6409766"/>
            <a:ext cx="27603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edia Placeholder 2">
            <a:extLst>
              <a:ext uri="{FF2B5EF4-FFF2-40B4-BE49-F238E27FC236}">
                <a16:creationId xmlns:a16="http://schemas.microsoft.com/office/drawing/2014/main" id="{EFB74CA3-347E-C440-8C2C-EA7D7611207D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2362238" y="1641508"/>
            <a:ext cx="7467525" cy="41824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video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FEAE59-7864-AB46-B622-047DC4AFDDF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B0F985D7-D31C-6045-AA82-28E9AA0D75D6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96CCB2-3F59-AC46-9444-A8868695ACA3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839D184C-9AB6-AE4C-9005-6D45D01FB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11276838" cy="4985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600" b="1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048A415-E3C2-C34F-9B9F-87E359FC3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1106"/>
            <a:ext cx="1127760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600" b="1" cap="all" spc="3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</p:spTree>
    <p:extLst>
      <p:ext uri="{BB962C8B-B14F-4D97-AF65-F5344CB8AC3E}">
        <p14:creationId xmlns:p14="http://schemas.microsoft.com/office/powerpoint/2010/main" val="3593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M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clientlogo">
            <a:extLst>
              <a:ext uri="{FF2B5EF4-FFF2-40B4-BE49-F238E27FC236}">
                <a16:creationId xmlns:a16="http://schemas.microsoft.com/office/drawing/2014/main" id="{898F7E88-9A4F-064C-B2FC-41441B8C24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8511" y="2584450"/>
            <a:ext cx="1834977" cy="16891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customer logo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7FC4AC-8DB4-B74F-888B-679AD48CF48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38F7955C-002E-3F41-9AB1-C68790021DD4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9D68B-2CD0-0145-B5F9-53FEE99294B1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clientlogo">
            <a:extLst>
              <a:ext uri="{FF2B5EF4-FFF2-40B4-BE49-F238E27FC236}">
                <a16:creationId xmlns:a16="http://schemas.microsoft.com/office/drawing/2014/main" id="{898F7E88-9A4F-064C-B2FC-41441B8C24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999" y="2400247"/>
            <a:ext cx="2235202" cy="20575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customer logo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AD00BA-4807-6C49-8E63-4C30E8E4218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B757A813-876D-AE47-B049-0E87AF742459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939664-E0DA-2849-B65A-57D8B49E9440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790CF45-CB21-094B-B7F0-ECC409763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223531" cy="685799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F327DC-818E-B249-8C4F-09ADE84821FD}"/>
              </a:ext>
            </a:extLst>
          </p:cNvPr>
          <p:cNvCxnSpPr>
            <a:cxnSpLocks/>
          </p:cNvCxnSpPr>
          <p:nvPr userDrawn="1"/>
        </p:nvCxnSpPr>
        <p:spPr>
          <a:xfrm>
            <a:off x="-2" y="3445356"/>
            <a:ext cx="60960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53E13D1-CBB8-C54E-8825-AB01A95CC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333" y="3615236"/>
            <a:ext cx="5580667" cy="70173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4400" b="1" spc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CDD8BD90-3004-E44A-9130-38C3503317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333" y="4335867"/>
            <a:ext cx="5580667" cy="3416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800" b="1" spc="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21FC70-C3A0-D24D-B36C-824CB5A8CD7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F770F0-E981-034D-ADC3-B264F03CBE26}"/>
              </a:ext>
            </a:extLst>
          </p:cNvPr>
          <p:cNvSpPr txBox="1"/>
          <p:nvPr userDrawn="1"/>
        </p:nvSpPr>
        <p:spPr>
          <a:xfrm>
            <a:off x="11558610" y="6409766"/>
            <a:ext cx="27603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A69AC05-C7F8-6D4D-9D0A-377D1590E71D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 slide">
    <p:bg>
      <p:bgPr>
        <a:pattFill prst="wdUpDiag">
          <a:fgClr>
            <a:schemeClr val="tx1">
              <a:lumMod val="95000"/>
              <a:lumOff val="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0CA188-A224-B246-847F-6FCAE5E048FE}"/>
              </a:ext>
            </a:extLst>
          </p:cNvPr>
          <p:cNvSpPr/>
          <p:nvPr userDrawn="1"/>
        </p:nvSpPr>
        <p:spPr>
          <a:xfrm>
            <a:off x="230124" y="228600"/>
            <a:ext cx="11731752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B99B59-C0E3-B94B-8A68-C43DFAFAB709}"/>
              </a:ext>
            </a:extLst>
          </p:cNvPr>
          <p:cNvSpPr txBox="1">
            <a:spLocks/>
          </p:cNvSpPr>
          <p:nvPr userDrawn="1"/>
        </p:nvSpPr>
        <p:spPr>
          <a:xfrm>
            <a:off x="0" y="190282"/>
            <a:ext cx="12192000" cy="378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spc="3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 SLIDE – DELETE FROM FINAL PRESENTATION – INSTRUCTION SLIDE – DELETE FROM FINAL PRESENTATION – INSTRUCTION SLIDE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F1BBCAE-57E5-B447-9165-08C08747F04C}"/>
              </a:ext>
            </a:extLst>
          </p:cNvPr>
          <p:cNvSpPr txBox="1">
            <a:spLocks/>
          </p:cNvSpPr>
          <p:nvPr userDrawn="1"/>
        </p:nvSpPr>
        <p:spPr>
          <a:xfrm>
            <a:off x="0" y="6294196"/>
            <a:ext cx="12192000" cy="378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spc="3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 SLIDE – DELETE FROM FINAL PRESENTATION – INSTRUCTION SLIDE – DELETE FROM FINAL PRESENTATION – INSTRUCTION SLIDE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66AB4B-0389-724F-98D3-4F33B9E00C0B}"/>
              </a:ext>
            </a:extLst>
          </p:cNvPr>
          <p:cNvSpPr/>
          <p:nvPr userDrawn="1"/>
        </p:nvSpPr>
        <p:spPr>
          <a:xfrm>
            <a:off x="5291933" y="6047975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ea typeface="Theinhardt" charset="0"/>
                <a:cs typeface="Arial" panose="020B0604020202020204" pitchFamily="34" charset="0"/>
              </a:rPr>
              <a:t>Version 10.4 – May 2020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9730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bg>
      <p:bgPr>
        <a:pattFill prst="wdUpDiag">
          <a:fgClr>
            <a:schemeClr val="tx1">
              <a:lumMod val="95000"/>
              <a:lumOff val="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0CA188-A224-B246-847F-6FCAE5E048FE}"/>
              </a:ext>
            </a:extLst>
          </p:cNvPr>
          <p:cNvSpPr/>
          <p:nvPr userDrawn="1"/>
        </p:nvSpPr>
        <p:spPr>
          <a:xfrm>
            <a:off x="230124" y="228600"/>
            <a:ext cx="11731752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B99B59-C0E3-B94B-8A68-C43DFAFAB709}"/>
              </a:ext>
            </a:extLst>
          </p:cNvPr>
          <p:cNvSpPr txBox="1">
            <a:spLocks/>
          </p:cNvSpPr>
          <p:nvPr userDrawn="1"/>
        </p:nvSpPr>
        <p:spPr>
          <a:xfrm>
            <a:off x="0" y="190282"/>
            <a:ext cx="12192000" cy="378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spc="3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 SLIDE – DELETE FROM FINAL PRESENTATION – INSTRUCTION SLIDE – DELETE FROM FINAL PRESENTATION – INSTRUCTION SLIDE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F1BBCAE-57E5-B447-9165-08C08747F04C}"/>
              </a:ext>
            </a:extLst>
          </p:cNvPr>
          <p:cNvSpPr txBox="1">
            <a:spLocks/>
          </p:cNvSpPr>
          <p:nvPr userDrawn="1"/>
        </p:nvSpPr>
        <p:spPr>
          <a:xfrm>
            <a:off x="0" y="6294196"/>
            <a:ext cx="12192000" cy="378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spc="3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 SLIDE – DELETE FROM FINAL PRESENTATION – INSTRUCTION SLIDE – DELETE FROM FINAL PRESENTATION – INSTRUCTION SLIDE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1B5BD6-C97A-8B42-871C-1C1CB99814D6}"/>
              </a:ext>
            </a:extLst>
          </p:cNvPr>
          <p:cNvSpPr/>
          <p:nvPr userDrawn="1"/>
        </p:nvSpPr>
        <p:spPr>
          <a:xfrm>
            <a:off x="337058" y="639535"/>
            <a:ext cx="5551678" cy="2868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" charset="0"/>
                <a:cs typeface="Theinhardt" charset="0"/>
              </a:rPr>
              <a:t>INTRODUCTION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This template has three parts. The first,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Core Deck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, is the foundational Arrow story. The second,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Support Deck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, contains additional content to further build out a custom presentation based on the audience. The third,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Videos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, contains slides with embedded videos which are optimized and ready to add to your presentation.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Pick and choose relevant slides for your audience and remove those that aren’t needed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39CEB-534E-584D-9F9E-F50FC8FB8370}"/>
              </a:ext>
            </a:extLst>
          </p:cNvPr>
          <p:cNvSpPr/>
          <p:nvPr userDrawn="1"/>
        </p:nvSpPr>
        <p:spPr>
          <a:xfrm>
            <a:off x="6274562" y="639535"/>
            <a:ext cx="5551678" cy="2868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" charset="0"/>
                <a:cs typeface="Theinhardt" charset="0"/>
              </a:rPr>
              <a:t>INSTRUCTIONS FOR USE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1. Start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 with the Core Deck as a foundation.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2. Fill out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your title slide with the name of the company or internal division you’re presenting to, and add your own title.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3. Add support content and/or brand video(s)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at the end of the core section to help illustrate Arrow’s solutions in action.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4. Use the template slide options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heinhardt Thin" charset="0"/>
                <a:cs typeface="Theinhardt Thin" charset="0"/>
              </a:rPr>
              <a:t>provided to create additional custom slides for your meeting.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Arial"/>
              <a:ea typeface="Theinhardt Thin" charset="0"/>
              <a:cs typeface="Theinhardt Thi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EA246-AE1C-D149-91D0-2686136290CA}"/>
              </a:ext>
            </a:extLst>
          </p:cNvPr>
          <p:cNvSpPr/>
          <p:nvPr userDrawn="1"/>
        </p:nvSpPr>
        <p:spPr>
          <a:xfrm>
            <a:off x="230124" y="3625588"/>
            <a:ext cx="11731752" cy="25453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371600" tIns="91440" rIns="1371600" bIns="91440" numCol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PRACTICES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Download a new template file from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BrandConnect.Arrow.com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the most recent content.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Read and follow the instructions for use.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DON’T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Forget to delete instruction slides and any unwanted/unused slides in your final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DON’T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Edit or alter the elements in the Slide Master or Design Theme, including the font and color palette, or any information in the Core Deck slides.</a:t>
            </a:r>
          </a:p>
        </p:txBody>
      </p:sp>
    </p:spTree>
    <p:extLst>
      <p:ext uri="{BB962C8B-B14F-4D97-AF65-F5344CB8AC3E}">
        <p14:creationId xmlns:p14="http://schemas.microsoft.com/office/powerpoint/2010/main" val="29436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644E15-7650-924E-BD9E-23FD8DE2D1D1}"/>
              </a:ext>
            </a:extLst>
          </p:cNvPr>
          <p:cNvSpPr/>
          <p:nvPr userDrawn="1"/>
        </p:nvSpPr>
        <p:spPr>
          <a:xfrm>
            <a:off x="0" y="-2994"/>
            <a:ext cx="12192000" cy="34319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640262-DB9F-864E-923A-7F45CB48C85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BA956080-5303-1340-ADB0-351870AEA7B3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0FFF47-5CF8-1147-BF6B-0761F15BE57B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EF55B0-145E-464D-ADF5-899229736B90}"/>
              </a:ext>
            </a:extLst>
          </p:cNvPr>
          <p:cNvSpPr/>
          <p:nvPr userDrawn="1"/>
        </p:nvSpPr>
        <p:spPr>
          <a:xfrm>
            <a:off x="6096000" y="0"/>
            <a:ext cx="6092952" cy="3429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0DEB204-4F70-2048-AA1B-3616B9FDF5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333" y="3615236"/>
            <a:ext cx="5580667" cy="70173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4400" b="1" spc="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CF984CF-D27A-5249-87BB-FACE11FB6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333" y="4335867"/>
            <a:ext cx="5580667" cy="3416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800" b="1" spc="0">
                <a:solidFill>
                  <a:schemeClr val="accent6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nk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ED76B01-1857-A348-B235-9E94E01AD2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356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</a:t>
            </a:r>
            <a:br>
              <a:rPr lang="en-US" dirty="0"/>
            </a:br>
            <a:r>
              <a:rPr lang="en-US" dirty="0"/>
              <a:t>background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E5E8C3-89E2-184F-B8C2-0933D5EB31F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2780C9-451E-7E49-84D0-153E6D996942}"/>
              </a:ext>
            </a:extLst>
          </p:cNvPr>
          <p:cNvSpPr txBox="1"/>
          <p:nvPr userDrawn="1"/>
        </p:nvSpPr>
        <p:spPr>
          <a:xfrm>
            <a:off x="11558610" y="6409766"/>
            <a:ext cx="27603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2F2566-4E96-C84B-9C7B-A45F7840C0DF}"/>
              </a:ext>
            </a:extLst>
          </p:cNvPr>
          <p:cNvCxnSpPr>
            <a:cxnSpLocks/>
          </p:cNvCxnSpPr>
          <p:nvPr userDrawn="1"/>
        </p:nvCxnSpPr>
        <p:spPr>
          <a:xfrm>
            <a:off x="-2" y="3445356"/>
            <a:ext cx="60960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2622CB3B-9F60-ED40-838D-845BE5D495DE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02BA87-0665-C14C-94DD-CB87DC1814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333" y="3615236"/>
            <a:ext cx="5580667" cy="70173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4400" b="1" spc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F74F81F-0E31-FF42-8943-5ABBACB252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333" y="4335867"/>
            <a:ext cx="5580667" cy="3416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800" b="1" spc="0">
                <a:solidFill>
                  <a:schemeClr val="accent6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6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E31052-3E6D-9740-A284-2FA55F443AE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5FF8EECC-BE5F-ED44-8324-45300EE814CF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781C7D-0210-A74D-AB21-44A4670A193D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ACFBE5-29CB-CD4A-807A-8E85AE694DEF}"/>
              </a:ext>
            </a:extLst>
          </p:cNvPr>
          <p:cNvSpPr/>
          <p:nvPr userDrawn="1"/>
        </p:nvSpPr>
        <p:spPr>
          <a:xfrm>
            <a:off x="0" y="-2994"/>
            <a:ext cx="12192000" cy="34319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2BEA0-4AB4-6B4A-B3D0-43D371486483}"/>
              </a:ext>
            </a:extLst>
          </p:cNvPr>
          <p:cNvSpPr/>
          <p:nvPr userDrawn="1"/>
        </p:nvSpPr>
        <p:spPr>
          <a:xfrm>
            <a:off x="6096000" y="0"/>
            <a:ext cx="6092952" cy="3429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31E46BE0-1D3D-B246-8557-839D82F1F1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333" y="3615236"/>
            <a:ext cx="8686800" cy="70173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4400" b="1" spc="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only-White logo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B2ECFE44-6799-2843-9EEE-CE903FCC5DDB}"/>
              </a:ext>
            </a:extLst>
          </p:cNvPr>
          <p:cNvSpPr>
            <a:spLocks noChangeAspect="1"/>
          </p:cNvSpPr>
          <p:nvPr userDrawn="1"/>
        </p:nvSpPr>
        <p:spPr>
          <a:xfrm>
            <a:off x="529403" y="6439619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5780F4-F99F-E447-8E3C-6A978801DA9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E2CB1B7-22A5-A449-9602-5102C3CBA5F5}"/>
              </a:ext>
            </a:extLst>
          </p:cNvPr>
          <p:cNvSpPr txBox="1"/>
          <p:nvPr userDrawn="1"/>
        </p:nvSpPr>
        <p:spPr>
          <a:xfrm>
            <a:off x="11558610" y="6409766"/>
            <a:ext cx="27603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A1BF8720-478B-7649-B70C-FE2717DAE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11276838" cy="4985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6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4CBE19D-21FF-7B47-808D-D608E63B6B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851106"/>
            <a:ext cx="1127760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6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</p:spTree>
    <p:extLst>
      <p:ext uri="{BB962C8B-B14F-4D97-AF65-F5344CB8AC3E}">
        <p14:creationId xmlns:p14="http://schemas.microsoft.com/office/powerpoint/2010/main" val="16721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770A59CC-9CD2-804B-9B25-3E73E3C0B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11276838" cy="4985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600" b="1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4357D36-B48C-0140-B545-5815D5B4F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1106"/>
            <a:ext cx="1127760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600" b="1" cap="all" spc="3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C9E22-12A1-D043-9BEF-57A7976FD4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26660CF1-F111-D440-9D01-6BA678B575DA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AEFFC-E924-3C4F-9622-E296EA08873B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DAB52CC3-6E36-B946-A861-A914EA42A3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386038"/>
            <a:ext cx="5236464" cy="475447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18A437F-1F69-5043-BCC8-BB9040D15A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336" y="1386038"/>
            <a:ext cx="5236464" cy="475447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0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770A59CC-9CD2-804B-9B25-3E73E3C0B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11276838" cy="4985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600" b="1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4357D36-B48C-0140-B545-5815D5B4F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1106"/>
            <a:ext cx="1127760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600" b="1" cap="all" spc="3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C9E22-12A1-D043-9BEF-57A7976FD4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26660CF1-F111-D440-9D01-6BA678B575DA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AEFFC-E924-3C4F-9622-E296EA08873B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8ACC416-255E-EE45-9FDE-5383B0D1F0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385262"/>
            <a:ext cx="5236464" cy="475524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82880" indent="-18288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3pPr>
              <a:defRPr sz="2000"/>
            </a:lvl3pPr>
            <a:lvl4pPr>
              <a:defRPr sz="1800"/>
            </a:lvl4pPr>
            <a:lvl5pPr>
              <a:defRPr sz="1800"/>
            </a:lvl5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96DB0B7-233B-D443-ABBF-EC6E2990CB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5731" y="1385262"/>
            <a:ext cx="5236464" cy="475524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182880" indent="-18288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3pPr>
              <a:defRPr sz="2000"/>
            </a:lvl3pPr>
            <a:lvl4pPr>
              <a:defRPr sz="1800"/>
            </a:lvl4pPr>
            <a:lvl5pPr>
              <a:defRPr sz="1800"/>
            </a:lvl5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15E494-2B45-C645-BA68-2AEE2E7044A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57200" y="1714500"/>
            <a:ext cx="5163312" cy="44637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8A2CD8-B788-1143-8CB7-5ED34D485F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34648" y="6548265"/>
            <a:ext cx="35735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16293BFF-B971-D540-BE71-8C0FB1F39299}"/>
              </a:ext>
            </a:extLst>
          </p:cNvPr>
          <p:cNvSpPr>
            <a:spLocks noChangeAspect="1"/>
          </p:cNvSpPr>
          <p:nvPr userDrawn="1"/>
        </p:nvSpPr>
        <p:spPr>
          <a:xfrm>
            <a:off x="476853" y="6453066"/>
            <a:ext cx="883741" cy="190399"/>
          </a:xfrm>
          <a:custGeom>
            <a:avLst/>
            <a:gdLst>
              <a:gd name="connsiteX0" fmla="*/ 269415 w 1287307"/>
              <a:gd name="connsiteY0" fmla="*/ 4713 h 277345"/>
              <a:gd name="connsiteX1" fmla="*/ 383051 w 1287307"/>
              <a:gd name="connsiteY1" fmla="*/ 4713 h 277345"/>
              <a:gd name="connsiteX2" fmla="*/ 405970 w 1287307"/>
              <a:gd name="connsiteY2" fmla="*/ 27631 h 277345"/>
              <a:gd name="connsiteX3" fmla="*/ 405970 w 1287307"/>
              <a:gd name="connsiteY3" fmla="*/ 131241 h 277345"/>
              <a:gd name="connsiteX4" fmla="*/ 458491 w 1287307"/>
              <a:gd name="connsiteY4" fmla="*/ 227689 h 277345"/>
              <a:gd name="connsiteX5" fmla="*/ 479976 w 1287307"/>
              <a:gd name="connsiteY5" fmla="*/ 227689 h 277345"/>
              <a:gd name="connsiteX6" fmla="*/ 479976 w 1287307"/>
              <a:gd name="connsiteY6" fmla="*/ 27631 h 277345"/>
              <a:gd name="connsiteX7" fmla="*/ 502895 w 1287307"/>
              <a:gd name="connsiteY7" fmla="*/ 4713 h 277345"/>
              <a:gd name="connsiteX8" fmla="*/ 616532 w 1287307"/>
              <a:gd name="connsiteY8" fmla="*/ 4713 h 277345"/>
              <a:gd name="connsiteX9" fmla="*/ 639450 w 1287307"/>
              <a:gd name="connsiteY9" fmla="*/ 27631 h 277345"/>
              <a:gd name="connsiteX10" fmla="*/ 639450 w 1287307"/>
              <a:gd name="connsiteY10" fmla="*/ 131241 h 277345"/>
              <a:gd name="connsiteX11" fmla="*/ 691971 w 1287307"/>
              <a:gd name="connsiteY11" fmla="*/ 227689 h 277345"/>
              <a:gd name="connsiteX12" fmla="*/ 847624 w 1287307"/>
              <a:gd name="connsiteY12" fmla="*/ 227689 h 277345"/>
              <a:gd name="connsiteX13" fmla="*/ 847624 w 1287307"/>
              <a:gd name="connsiteY13" fmla="*/ 95909 h 277345"/>
              <a:gd name="connsiteX14" fmla="*/ 870543 w 1287307"/>
              <a:gd name="connsiteY14" fmla="*/ 72990 h 277345"/>
              <a:gd name="connsiteX15" fmla="*/ 893461 w 1287307"/>
              <a:gd name="connsiteY15" fmla="*/ 95909 h 277345"/>
              <a:gd name="connsiteX16" fmla="*/ 893461 w 1287307"/>
              <a:gd name="connsiteY16" fmla="*/ 250607 h 277345"/>
              <a:gd name="connsiteX17" fmla="*/ 870543 w 1287307"/>
              <a:gd name="connsiteY17" fmla="*/ 273525 h 277345"/>
              <a:gd name="connsiteX18" fmla="*/ 678602 w 1287307"/>
              <a:gd name="connsiteY18" fmla="*/ 273525 h 277345"/>
              <a:gd name="connsiteX19" fmla="*/ 658549 w 1287307"/>
              <a:gd name="connsiteY19" fmla="*/ 261589 h 277345"/>
              <a:gd name="connsiteX20" fmla="*/ 596478 w 1287307"/>
              <a:gd name="connsiteY20" fmla="*/ 147952 h 277345"/>
              <a:gd name="connsiteX21" fmla="*/ 593613 w 1287307"/>
              <a:gd name="connsiteY21" fmla="*/ 136971 h 277345"/>
              <a:gd name="connsiteX22" fmla="*/ 593613 w 1287307"/>
              <a:gd name="connsiteY22" fmla="*/ 50549 h 277345"/>
              <a:gd name="connsiteX23" fmla="*/ 525336 w 1287307"/>
              <a:gd name="connsiteY23" fmla="*/ 50549 h 277345"/>
              <a:gd name="connsiteX24" fmla="*/ 525336 w 1287307"/>
              <a:gd name="connsiteY24" fmla="*/ 250607 h 277345"/>
              <a:gd name="connsiteX25" fmla="*/ 502418 w 1287307"/>
              <a:gd name="connsiteY25" fmla="*/ 273525 h 277345"/>
              <a:gd name="connsiteX26" fmla="*/ 444645 w 1287307"/>
              <a:gd name="connsiteY26" fmla="*/ 273525 h 277345"/>
              <a:gd name="connsiteX27" fmla="*/ 424591 w 1287307"/>
              <a:gd name="connsiteY27" fmla="*/ 261589 h 277345"/>
              <a:gd name="connsiteX28" fmla="*/ 362520 w 1287307"/>
              <a:gd name="connsiteY28" fmla="*/ 147952 h 277345"/>
              <a:gd name="connsiteX29" fmla="*/ 359655 w 1287307"/>
              <a:gd name="connsiteY29" fmla="*/ 136971 h 277345"/>
              <a:gd name="connsiteX30" fmla="*/ 359655 w 1287307"/>
              <a:gd name="connsiteY30" fmla="*/ 50549 h 277345"/>
              <a:gd name="connsiteX31" fmla="*/ 291378 w 1287307"/>
              <a:gd name="connsiteY31" fmla="*/ 50549 h 277345"/>
              <a:gd name="connsiteX32" fmla="*/ 291378 w 1287307"/>
              <a:gd name="connsiteY32" fmla="*/ 250607 h 277345"/>
              <a:gd name="connsiteX33" fmla="*/ 268460 w 1287307"/>
              <a:gd name="connsiteY33" fmla="*/ 273525 h 277345"/>
              <a:gd name="connsiteX34" fmla="*/ 192066 w 1287307"/>
              <a:gd name="connsiteY34" fmla="*/ 273525 h 277345"/>
              <a:gd name="connsiteX35" fmla="*/ 170102 w 1287307"/>
              <a:gd name="connsiteY35" fmla="*/ 255859 h 277345"/>
              <a:gd name="connsiteX36" fmla="*/ 120446 w 1287307"/>
              <a:gd name="connsiteY36" fmla="*/ 50549 h 277345"/>
              <a:gd name="connsiteX37" fmla="*/ 94185 w 1287307"/>
              <a:gd name="connsiteY37" fmla="*/ 50549 h 277345"/>
              <a:gd name="connsiteX38" fmla="*/ 43574 w 1287307"/>
              <a:gd name="connsiteY38" fmla="*/ 260156 h 277345"/>
              <a:gd name="connsiteX39" fmla="*/ 22566 w 1287307"/>
              <a:gd name="connsiteY39" fmla="*/ 277345 h 277345"/>
              <a:gd name="connsiteX40" fmla="*/ 17314 w 1287307"/>
              <a:gd name="connsiteY40" fmla="*/ 276867 h 277345"/>
              <a:gd name="connsiteX41" fmla="*/ 602 w 1287307"/>
              <a:gd name="connsiteY41" fmla="*/ 249652 h 277345"/>
              <a:gd name="connsiteX42" fmla="*/ 55033 w 1287307"/>
              <a:gd name="connsiteY42" fmla="*/ 22379 h 277345"/>
              <a:gd name="connsiteX43" fmla="*/ 76997 w 1287307"/>
              <a:gd name="connsiteY43" fmla="*/ 5190 h 277345"/>
              <a:gd name="connsiteX44" fmla="*/ 139067 w 1287307"/>
              <a:gd name="connsiteY44" fmla="*/ 5190 h 277345"/>
              <a:gd name="connsiteX45" fmla="*/ 161030 w 1287307"/>
              <a:gd name="connsiteY45" fmla="*/ 22379 h 277345"/>
              <a:gd name="connsiteX46" fmla="*/ 210687 w 1287307"/>
              <a:gd name="connsiteY46" fmla="*/ 227689 h 277345"/>
              <a:gd name="connsiteX47" fmla="*/ 246497 w 1287307"/>
              <a:gd name="connsiteY47" fmla="*/ 227689 h 277345"/>
              <a:gd name="connsiteX48" fmla="*/ 246497 w 1287307"/>
              <a:gd name="connsiteY48" fmla="*/ 27631 h 277345"/>
              <a:gd name="connsiteX49" fmla="*/ 269415 w 1287307"/>
              <a:gd name="connsiteY49" fmla="*/ 4713 h 277345"/>
              <a:gd name="connsiteX50" fmla="*/ 1268748 w 1287307"/>
              <a:gd name="connsiteY50" fmla="*/ 416 h 277345"/>
              <a:gd name="connsiteX51" fmla="*/ 1286891 w 1287307"/>
              <a:gd name="connsiteY51" fmla="*/ 27154 h 277345"/>
              <a:gd name="connsiteX52" fmla="*/ 1242965 w 1287307"/>
              <a:gd name="connsiteY52" fmla="*/ 253949 h 277345"/>
              <a:gd name="connsiteX53" fmla="*/ 1220524 w 1287307"/>
              <a:gd name="connsiteY53" fmla="*/ 273525 h 277345"/>
              <a:gd name="connsiteX54" fmla="*/ 1170867 w 1287307"/>
              <a:gd name="connsiteY54" fmla="*/ 273525 h 277345"/>
              <a:gd name="connsiteX55" fmla="*/ 1148427 w 1287307"/>
              <a:gd name="connsiteY55" fmla="*/ 255382 h 277345"/>
              <a:gd name="connsiteX56" fmla="*/ 1108797 w 1287307"/>
              <a:gd name="connsiteY56" fmla="*/ 51027 h 277345"/>
              <a:gd name="connsiteX57" fmla="*/ 1103068 w 1287307"/>
              <a:gd name="connsiteY57" fmla="*/ 51027 h 277345"/>
              <a:gd name="connsiteX58" fmla="*/ 1063438 w 1287307"/>
              <a:gd name="connsiteY58" fmla="*/ 255382 h 277345"/>
              <a:gd name="connsiteX59" fmla="*/ 1040998 w 1287307"/>
              <a:gd name="connsiteY59" fmla="*/ 273525 h 277345"/>
              <a:gd name="connsiteX60" fmla="*/ 991341 w 1287307"/>
              <a:gd name="connsiteY60" fmla="*/ 273525 h 277345"/>
              <a:gd name="connsiteX61" fmla="*/ 968900 w 1287307"/>
              <a:gd name="connsiteY61" fmla="*/ 255382 h 277345"/>
              <a:gd name="connsiteX62" fmla="*/ 929271 w 1287307"/>
              <a:gd name="connsiteY62" fmla="*/ 51027 h 277345"/>
              <a:gd name="connsiteX63" fmla="*/ 754041 w 1287307"/>
              <a:gd name="connsiteY63" fmla="*/ 51027 h 277345"/>
              <a:gd name="connsiteX64" fmla="*/ 754041 w 1287307"/>
              <a:gd name="connsiteY64" fmla="*/ 183284 h 277345"/>
              <a:gd name="connsiteX65" fmla="*/ 731123 w 1287307"/>
              <a:gd name="connsiteY65" fmla="*/ 206203 h 277345"/>
              <a:gd name="connsiteX66" fmla="*/ 708205 w 1287307"/>
              <a:gd name="connsiteY66" fmla="*/ 183284 h 277345"/>
              <a:gd name="connsiteX67" fmla="*/ 708205 w 1287307"/>
              <a:gd name="connsiteY67" fmla="*/ 27631 h 277345"/>
              <a:gd name="connsiteX68" fmla="*/ 731123 w 1287307"/>
              <a:gd name="connsiteY68" fmla="*/ 4713 h 277345"/>
              <a:gd name="connsiteX69" fmla="*/ 947892 w 1287307"/>
              <a:gd name="connsiteY69" fmla="*/ 4713 h 277345"/>
              <a:gd name="connsiteX70" fmla="*/ 970332 w 1287307"/>
              <a:gd name="connsiteY70" fmla="*/ 22856 h 277345"/>
              <a:gd name="connsiteX71" fmla="*/ 1009962 w 1287307"/>
              <a:gd name="connsiteY71" fmla="*/ 227211 h 277345"/>
              <a:gd name="connsiteX72" fmla="*/ 1021899 w 1287307"/>
              <a:gd name="connsiteY72" fmla="*/ 227211 h 277345"/>
              <a:gd name="connsiteX73" fmla="*/ 1061528 w 1287307"/>
              <a:gd name="connsiteY73" fmla="*/ 22856 h 277345"/>
              <a:gd name="connsiteX74" fmla="*/ 1083969 w 1287307"/>
              <a:gd name="connsiteY74" fmla="*/ 4713 h 277345"/>
              <a:gd name="connsiteX75" fmla="*/ 1127418 w 1287307"/>
              <a:gd name="connsiteY75" fmla="*/ 4713 h 277345"/>
              <a:gd name="connsiteX76" fmla="*/ 1149859 w 1287307"/>
              <a:gd name="connsiteY76" fmla="*/ 22856 h 277345"/>
              <a:gd name="connsiteX77" fmla="*/ 1189489 w 1287307"/>
              <a:gd name="connsiteY77" fmla="*/ 227211 h 277345"/>
              <a:gd name="connsiteX78" fmla="*/ 1201425 w 1287307"/>
              <a:gd name="connsiteY78" fmla="*/ 227211 h 277345"/>
              <a:gd name="connsiteX79" fmla="*/ 1242010 w 1287307"/>
              <a:gd name="connsiteY79" fmla="*/ 18559 h 277345"/>
              <a:gd name="connsiteX80" fmla="*/ 1268748 w 1287307"/>
              <a:gd name="connsiteY80" fmla="*/ 416 h 2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87307" h="277345">
                <a:moveTo>
                  <a:pt x="269415" y="4713"/>
                </a:moveTo>
                <a:lnTo>
                  <a:pt x="383051" y="4713"/>
                </a:lnTo>
                <a:cubicBezTo>
                  <a:pt x="395466" y="4713"/>
                  <a:pt x="405970" y="14740"/>
                  <a:pt x="405970" y="27631"/>
                </a:cubicBezTo>
                <a:lnTo>
                  <a:pt x="405970" y="131241"/>
                </a:lnTo>
                <a:lnTo>
                  <a:pt x="458491" y="227689"/>
                </a:lnTo>
                <a:lnTo>
                  <a:pt x="479976" y="227689"/>
                </a:lnTo>
                <a:lnTo>
                  <a:pt x="479976" y="27631"/>
                </a:lnTo>
                <a:cubicBezTo>
                  <a:pt x="479976" y="15217"/>
                  <a:pt x="490003" y="4713"/>
                  <a:pt x="502895" y="4713"/>
                </a:cubicBezTo>
                <a:lnTo>
                  <a:pt x="616532" y="4713"/>
                </a:lnTo>
                <a:cubicBezTo>
                  <a:pt x="628945" y="4713"/>
                  <a:pt x="639450" y="14740"/>
                  <a:pt x="639450" y="27631"/>
                </a:cubicBezTo>
                <a:lnTo>
                  <a:pt x="639450" y="131241"/>
                </a:lnTo>
                <a:lnTo>
                  <a:pt x="691971" y="227689"/>
                </a:lnTo>
                <a:lnTo>
                  <a:pt x="847624" y="227689"/>
                </a:lnTo>
                <a:lnTo>
                  <a:pt x="847624" y="95909"/>
                </a:lnTo>
                <a:cubicBezTo>
                  <a:pt x="847624" y="83495"/>
                  <a:pt x="857651" y="72990"/>
                  <a:pt x="870543" y="72990"/>
                </a:cubicBezTo>
                <a:cubicBezTo>
                  <a:pt x="882957" y="72990"/>
                  <a:pt x="893461" y="83017"/>
                  <a:pt x="893461" y="95909"/>
                </a:cubicBezTo>
                <a:lnTo>
                  <a:pt x="893461" y="250607"/>
                </a:lnTo>
                <a:cubicBezTo>
                  <a:pt x="893461" y="263021"/>
                  <a:pt x="883434" y="273525"/>
                  <a:pt x="870543" y="273525"/>
                </a:cubicBezTo>
                <a:lnTo>
                  <a:pt x="678602" y="273525"/>
                </a:lnTo>
                <a:cubicBezTo>
                  <a:pt x="670485" y="273525"/>
                  <a:pt x="662846" y="268751"/>
                  <a:pt x="658549" y="261589"/>
                </a:cubicBezTo>
                <a:lnTo>
                  <a:pt x="596478" y="147952"/>
                </a:lnTo>
                <a:cubicBezTo>
                  <a:pt x="594568" y="144610"/>
                  <a:pt x="593613" y="140790"/>
                  <a:pt x="593613" y="136971"/>
                </a:cubicBezTo>
                <a:lnTo>
                  <a:pt x="593613" y="50549"/>
                </a:lnTo>
                <a:lnTo>
                  <a:pt x="525336" y="50549"/>
                </a:lnTo>
                <a:lnTo>
                  <a:pt x="525336" y="250607"/>
                </a:lnTo>
                <a:cubicBezTo>
                  <a:pt x="525336" y="263021"/>
                  <a:pt x="515309" y="273525"/>
                  <a:pt x="502418" y="273525"/>
                </a:cubicBezTo>
                <a:lnTo>
                  <a:pt x="444645" y="273525"/>
                </a:lnTo>
                <a:cubicBezTo>
                  <a:pt x="436527" y="273525"/>
                  <a:pt x="428888" y="268751"/>
                  <a:pt x="424591" y="261589"/>
                </a:cubicBezTo>
                <a:lnTo>
                  <a:pt x="362520" y="147952"/>
                </a:lnTo>
                <a:cubicBezTo>
                  <a:pt x="360610" y="144610"/>
                  <a:pt x="359655" y="140790"/>
                  <a:pt x="359655" y="136971"/>
                </a:cubicBezTo>
                <a:lnTo>
                  <a:pt x="359655" y="50549"/>
                </a:lnTo>
                <a:lnTo>
                  <a:pt x="291378" y="50549"/>
                </a:lnTo>
                <a:lnTo>
                  <a:pt x="291378" y="250607"/>
                </a:lnTo>
                <a:cubicBezTo>
                  <a:pt x="291378" y="263021"/>
                  <a:pt x="281351" y="273525"/>
                  <a:pt x="268460" y="273525"/>
                </a:cubicBezTo>
                <a:lnTo>
                  <a:pt x="192066" y="273525"/>
                </a:lnTo>
                <a:cubicBezTo>
                  <a:pt x="181562" y="273525"/>
                  <a:pt x="172490" y="266363"/>
                  <a:pt x="170102" y="255859"/>
                </a:cubicBezTo>
                <a:lnTo>
                  <a:pt x="120446" y="50549"/>
                </a:lnTo>
                <a:lnTo>
                  <a:pt x="94185" y="50549"/>
                </a:lnTo>
                <a:lnTo>
                  <a:pt x="43574" y="260156"/>
                </a:lnTo>
                <a:cubicBezTo>
                  <a:pt x="42142" y="270661"/>
                  <a:pt x="33070" y="277345"/>
                  <a:pt x="22566" y="277345"/>
                </a:cubicBezTo>
                <a:cubicBezTo>
                  <a:pt x="20656" y="277345"/>
                  <a:pt x="19224" y="277345"/>
                  <a:pt x="17314" y="276867"/>
                </a:cubicBezTo>
                <a:cubicBezTo>
                  <a:pt x="5377" y="274003"/>
                  <a:pt x="-2262" y="261589"/>
                  <a:pt x="602" y="249652"/>
                </a:cubicBezTo>
                <a:lnTo>
                  <a:pt x="55033" y="22379"/>
                </a:lnTo>
                <a:cubicBezTo>
                  <a:pt x="57421" y="12352"/>
                  <a:pt x="66493" y="5190"/>
                  <a:pt x="76997" y="5190"/>
                </a:cubicBezTo>
                <a:lnTo>
                  <a:pt x="139067" y="5190"/>
                </a:lnTo>
                <a:cubicBezTo>
                  <a:pt x="149571" y="5190"/>
                  <a:pt x="158643" y="12352"/>
                  <a:pt x="161030" y="22379"/>
                </a:cubicBezTo>
                <a:lnTo>
                  <a:pt x="210687" y="227689"/>
                </a:lnTo>
                <a:lnTo>
                  <a:pt x="246497" y="227689"/>
                </a:lnTo>
                <a:lnTo>
                  <a:pt x="246497" y="27631"/>
                </a:lnTo>
                <a:cubicBezTo>
                  <a:pt x="246497" y="15217"/>
                  <a:pt x="256523" y="4713"/>
                  <a:pt x="269415" y="4713"/>
                </a:cubicBezTo>
                <a:close/>
                <a:moveTo>
                  <a:pt x="1268748" y="416"/>
                </a:moveTo>
                <a:cubicBezTo>
                  <a:pt x="1281162" y="2803"/>
                  <a:pt x="1289279" y="14740"/>
                  <a:pt x="1286891" y="27154"/>
                </a:cubicBezTo>
                <a:lnTo>
                  <a:pt x="1242965" y="253949"/>
                </a:lnTo>
                <a:cubicBezTo>
                  <a:pt x="1241055" y="265408"/>
                  <a:pt x="1231506" y="273525"/>
                  <a:pt x="1220524" y="273525"/>
                </a:cubicBezTo>
                <a:lnTo>
                  <a:pt x="1170867" y="273525"/>
                </a:lnTo>
                <a:cubicBezTo>
                  <a:pt x="1159886" y="273525"/>
                  <a:pt x="1150814" y="265886"/>
                  <a:pt x="1148427" y="255382"/>
                </a:cubicBezTo>
                <a:lnTo>
                  <a:pt x="1108797" y="51027"/>
                </a:lnTo>
                <a:lnTo>
                  <a:pt x="1103068" y="51027"/>
                </a:lnTo>
                <a:lnTo>
                  <a:pt x="1063438" y="255382"/>
                </a:lnTo>
                <a:cubicBezTo>
                  <a:pt x="1061528" y="265886"/>
                  <a:pt x="1051979" y="273525"/>
                  <a:pt x="1040998" y="273525"/>
                </a:cubicBezTo>
                <a:lnTo>
                  <a:pt x="991341" y="273525"/>
                </a:lnTo>
                <a:cubicBezTo>
                  <a:pt x="980359" y="273525"/>
                  <a:pt x="971288" y="265886"/>
                  <a:pt x="968900" y="255382"/>
                </a:cubicBezTo>
                <a:lnTo>
                  <a:pt x="929271" y="51027"/>
                </a:lnTo>
                <a:lnTo>
                  <a:pt x="754041" y="51027"/>
                </a:lnTo>
                <a:lnTo>
                  <a:pt x="754041" y="183284"/>
                </a:lnTo>
                <a:cubicBezTo>
                  <a:pt x="754041" y="195698"/>
                  <a:pt x="744015" y="206203"/>
                  <a:pt x="731123" y="206203"/>
                </a:cubicBezTo>
                <a:cubicBezTo>
                  <a:pt x="718709" y="206203"/>
                  <a:pt x="708205" y="196176"/>
                  <a:pt x="708205" y="183284"/>
                </a:cubicBezTo>
                <a:lnTo>
                  <a:pt x="708205" y="27631"/>
                </a:lnTo>
                <a:cubicBezTo>
                  <a:pt x="708205" y="15217"/>
                  <a:pt x="718232" y="4713"/>
                  <a:pt x="731123" y="4713"/>
                </a:cubicBezTo>
                <a:lnTo>
                  <a:pt x="947892" y="4713"/>
                </a:lnTo>
                <a:cubicBezTo>
                  <a:pt x="958874" y="4713"/>
                  <a:pt x="967945" y="12352"/>
                  <a:pt x="970332" y="22856"/>
                </a:cubicBezTo>
                <a:lnTo>
                  <a:pt x="1009962" y="227211"/>
                </a:lnTo>
                <a:lnTo>
                  <a:pt x="1021899" y="227211"/>
                </a:lnTo>
                <a:lnTo>
                  <a:pt x="1061528" y="22856"/>
                </a:lnTo>
                <a:cubicBezTo>
                  <a:pt x="1063438" y="12352"/>
                  <a:pt x="1072987" y="4713"/>
                  <a:pt x="1083969" y="4713"/>
                </a:cubicBezTo>
                <a:lnTo>
                  <a:pt x="1127418" y="4713"/>
                </a:lnTo>
                <a:cubicBezTo>
                  <a:pt x="1138400" y="4713"/>
                  <a:pt x="1147472" y="12352"/>
                  <a:pt x="1149859" y="22856"/>
                </a:cubicBezTo>
                <a:lnTo>
                  <a:pt x="1189489" y="227211"/>
                </a:lnTo>
                <a:lnTo>
                  <a:pt x="1201425" y="227211"/>
                </a:lnTo>
                <a:lnTo>
                  <a:pt x="1242010" y="18559"/>
                </a:lnTo>
                <a:cubicBezTo>
                  <a:pt x="1244397" y="6145"/>
                  <a:pt x="1256334" y="-1972"/>
                  <a:pt x="1268748" y="4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E7846-5A63-4243-B2C8-5E636C4BA136}"/>
              </a:ext>
            </a:extLst>
          </p:cNvPr>
          <p:cNvSpPr txBox="1"/>
          <p:nvPr userDrawn="1"/>
        </p:nvSpPr>
        <p:spPr>
          <a:xfrm>
            <a:off x="11443194" y="6409766"/>
            <a:ext cx="3914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fld id="{5D829997-2D99-5446-88FA-E592E10AF976}" type="slidenum">
              <a:rPr lang="en-US" sz="1200" spc="5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‹nr.›</a:t>
            </a:fld>
            <a:endParaRPr lang="en-US" sz="1200" spc="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687DDE0A-CAA5-7244-A3EF-3D857563F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62" y="228600"/>
            <a:ext cx="11276838" cy="4985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600" b="1"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F75C01C-A5CD-9C48-B5D8-AFCB58FD5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851106"/>
            <a:ext cx="11277600" cy="2215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1600" b="1" cap="all" spc="3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 TEXT</a:t>
            </a:r>
          </a:p>
        </p:txBody>
      </p:sp>
      <p:sp>
        <p:nvSpPr>
          <p:cNvPr id="15" name="Chart Placeholder 15">
            <a:extLst>
              <a:ext uri="{FF2B5EF4-FFF2-40B4-BE49-F238E27FC236}">
                <a16:creationId xmlns:a16="http://schemas.microsoft.com/office/drawing/2014/main" id="{F87DDA46-95D3-FE48-BEF8-D70E9E5D0EB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53200" y="1714500"/>
            <a:ext cx="5163312" cy="44637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7008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4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7" r:id="rId2"/>
    <p:sldLayoutId id="2147483684" r:id="rId3"/>
    <p:sldLayoutId id="2147483713" r:id="rId4"/>
    <p:sldLayoutId id="2147483689" r:id="rId5"/>
    <p:sldLayoutId id="2147483727" r:id="rId6"/>
    <p:sldLayoutId id="2147483725" r:id="rId7"/>
    <p:sldLayoutId id="2147483726" r:id="rId8"/>
    <p:sldLayoutId id="2147483693" r:id="rId9"/>
    <p:sldLayoutId id="2147483716" r:id="rId10"/>
    <p:sldLayoutId id="2147483715" r:id="rId11"/>
    <p:sldLayoutId id="2147483724" r:id="rId12"/>
    <p:sldLayoutId id="2147483723" r:id="rId13"/>
    <p:sldLayoutId id="2147483722" r:id="rId14"/>
    <p:sldLayoutId id="2147483698" r:id="rId15"/>
    <p:sldLayoutId id="2147483714" r:id="rId16"/>
    <p:sldLayoutId id="2147483692" r:id="rId17"/>
    <p:sldLayoutId id="2147483673" r:id="rId18"/>
    <p:sldLayoutId id="2147483681" r:id="rId19"/>
    <p:sldLayoutId id="2147483711" r:id="rId20"/>
    <p:sldLayoutId id="214748372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orient="horz" pos="1080" userDrawn="1">
          <p15:clr>
            <a:srgbClr val="F26B43"/>
          </p15:clr>
        </p15:guide>
        <p15:guide id="6" orient="horz" pos="3240" userDrawn="1">
          <p15:clr>
            <a:srgbClr val="F26B43"/>
          </p15:clr>
        </p15:guide>
        <p15:guide id="7" pos="288" userDrawn="1">
          <p15:clr>
            <a:srgbClr val="A4A3A4"/>
          </p15:clr>
        </p15:guide>
        <p15:guide id="8" pos="144" userDrawn="1">
          <p15:clr>
            <a:srgbClr val="F26B43"/>
          </p15:clr>
        </p15:guide>
        <p15:guide id="9" pos="7536" userDrawn="1">
          <p15:clr>
            <a:srgbClr val="F26B43"/>
          </p15:clr>
        </p15:guide>
        <p15:guide id="10" pos="7392" userDrawn="1">
          <p15:clr>
            <a:srgbClr val="A4A3A4"/>
          </p15:clr>
        </p15:guide>
        <p15:guide id="11" orient="horz" pos="144" userDrawn="1">
          <p15:clr>
            <a:srgbClr val="F26B43"/>
          </p15:clr>
        </p15:guide>
        <p15:guide id="12" orient="horz" pos="41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BE65A7B-7490-9F9F-3FD6-B0CF379DB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4" t="43780" r="22894" b="212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CFC9CB9-20A3-41E8-BCFD-6CE1B2500AD2}"/>
              </a:ext>
            </a:extLst>
          </p:cNvPr>
          <p:cNvSpPr/>
          <p:nvPr/>
        </p:nvSpPr>
        <p:spPr>
          <a:xfrm>
            <a:off x="387458" y="3285641"/>
            <a:ext cx="3564610" cy="13638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5482-47C2-B4C3-60E6-78C11882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008445-F078-043C-DA66-D3B165841C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a-DK" sz="3600" b="1" dirty="0">
                <a:latin typeface="Abadi Extra Light" panose="020B0204020104020204" pitchFamily="34" charset="0"/>
              </a:rPr>
              <a:t>Velkomst</a:t>
            </a:r>
          </a:p>
          <a:p>
            <a:r>
              <a:rPr lang="da-DK" sz="3600" b="1" dirty="0">
                <a:latin typeface="Abadi Extra Light" panose="020B0204020104020204" pitchFamily="34" charset="0"/>
              </a:rPr>
              <a:t>Introduktion til Gabriella Kubista/VMware</a:t>
            </a:r>
          </a:p>
          <a:p>
            <a:r>
              <a:rPr lang="da-DK" sz="3600" b="1" dirty="0" err="1">
                <a:latin typeface="Abadi Extra Light" panose="020B0204020104020204" pitchFamily="34" charset="0"/>
              </a:rPr>
              <a:t>vSphere</a:t>
            </a:r>
            <a:r>
              <a:rPr lang="da-DK" sz="3600" b="1" dirty="0">
                <a:latin typeface="Abadi Extra Light" panose="020B0204020104020204" pitchFamily="34" charset="0"/>
              </a:rPr>
              <a:t>+ Hvad, hvorfor og hvordan? By Nicklas Funch og Carsten Bloom</a:t>
            </a:r>
          </a:p>
          <a:p>
            <a:r>
              <a:rPr lang="da-DK" sz="3600" b="1" dirty="0">
                <a:latin typeface="Abadi Extra Light" panose="020B0204020104020204" pitchFamily="34" charset="0"/>
              </a:rPr>
              <a:t>Q&amp;A</a:t>
            </a:r>
          </a:p>
          <a:p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B42F3C2-3F53-DEFE-66BB-78BC3DD923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lede 6" descr="Træer med hvidt træ i området">
            <a:extLst>
              <a:ext uri="{FF2B5EF4-FFF2-40B4-BE49-F238E27FC236}">
                <a16:creationId xmlns:a16="http://schemas.microsoft.com/office/drawing/2014/main" id="{AB291BF1-2C0B-4C2D-624A-5DF98A7F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795" y="1386038"/>
            <a:ext cx="6316205" cy="42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78F51F-3346-A143-EB7E-7188ECD5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Gabriella Kubista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BA4C6F-AD5E-B986-DA07-57BD5C48D2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1684" y="1670857"/>
            <a:ext cx="10178934" cy="5579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 Account Manager - VMware</a:t>
            </a:r>
            <a:br>
              <a:rPr lang="en-US" sz="17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7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Billede 4" descr="Et billede, der indeholder smil, Ansigt, portræt, sort-hvid&#10;&#10;Automatisk genereret beskrivelse">
            <a:extLst>
              <a:ext uri="{FF2B5EF4-FFF2-40B4-BE49-F238E27FC236}">
                <a16:creationId xmlns:a16="http://schemas.microsoft.com/office/drawing/2014/main" id="{B6F48A53-1481-3C00-E8AA-1451E167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73" r="-1" b="4262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Billede 6" descr="Luftfoto af flod">
            <a:extLst>
              <a:ext uri="{FF2B5EF4-FFF2-40B4-BE49-F238E27FC236}">
                <a16:creationId xmlns:a16="http://schemas.microsoft.com/office/drawing/2014/main" id="{124C7DFB-31B3-96C2-9CD2-5FE938206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134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5C7D4-53F2-2BC0-B1F4-245C744C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vSphere</a:t>
            </a:r>
            <a:r>
              <a:rPr lang="da-DK" dirty="0"/>
              <a:t>+ Hvad, hvorfor og hvordan…</a:t>
            </a: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2B0C5E8-C630-7C75-367B-F8E3B887F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Nicklas og Bloom</a:t>
            </a:r>
            <a:endParaRPr lang="en-US" dirty="0"/>
          </a:p>
        </p:txBody>
      </p:sp>
      <p:pic>
        <p:nvPicPr>
          <p:cNvPr id="9" name="Billede 8" descr="Arkitektoniske detaljer på en trappe">
            <a:extLst>
              <a:ext uri="{FF2B5EF4-FFF2-40B4-BE49-F238E27FC236}">
                <a16:creationId xmlns:a16="http://schemas.microsoft.com/office/drawing/2014/main" id="{90400E8D-D992-AB27-58A3-EF1BAE46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1770"/>
            <a:ext cx="11734800" cy="477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9E835-45F1-88C8-6740-B75BDACE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Q&amp;A</a:t>
            </a: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9479530-763A-DB96-D95C-E1DC45022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lede 6" descr="Nærbillede af spørgsmålstegn på et trægulv mod en væg">
            <a:extLst>
              <a:ext uri="{FF2B5EF4-FFF2-40B4-BE49-F238E27FC236}">
                <a16:creationId xmlns:a16="http://schemas.microsoft.com/office/drawing/2014/main" id="{8FA8D6A9-FFC5-ABBD-C3E3-3B0F34B4E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358"/>
            <a:ext cx="9298983" cy="45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ustom 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9BD8"/>
      </a:accent1>
      <a:accent2>
        <a:srgbClr val="71CEF3"/>
      </a:accent2>
      <a:accent3>
        <a:srgbClr val="3C5896"/>
      </a:accent3>
      <a:accent4>
        <a:srgbClr val="A3A6A4"/>
      </a:accent4>
      <a:accent5>
        <a:srgbClr val="FF5B00"/>
      </a:accent5>
      <a:accent6>
        <a:srgbClr val="003DA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CF0A16BA093445B3FAB86D1C05F4D8" ma:contentTypeVersion="14" ma:contentTypeDescription="Create a new document." ma:contentTypeScope="" ma:versionID="dc847b12ea4c02a5f59a5814bb798290">
  <xsd:schema xmlns:xsd="http://www.w3.org/2001/XMLSchema" xmlns:xs="http://www.w3.org/2001/XMLSchema" xmlns:p="http://schemas.microsoft.com/office/2006/metadata/properties" xmlns:ns2="1c3fd69b-6105-47f0-bdf7-4b849313c5b6" xmlns:ns3="d2aa1f03-7d9a-4e15-983e-af9d6a7d49f6" targetNamespace="http://schemas.microsoft.com/office/2006/metadata/properties" ma:root="true" ma:fieldsID="cb8c8ba0842c80e3f41d7d71cd56b512" ns2:_="" ns3:_="">
    <xsd:import namespace="1c3fd69b-6105-47f0-bdf7-4b849313c5b6"/>
    <xsd:import namespace="d2aa1f03-7d9a-4e15-983e-af9d6a7d49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fd69b-6105-47f0-bdf7-4b849313c5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2a07d21-22eb-4f75-a1bc-6027dbdd25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a1f03-7d9a-4e15-983e-af9d6a7d49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faf35196-191d-4168-99a7-b1c418cfa8b6}" ma:internalName="TaxCatchAll" ma:showField="CatchAllData" ma:web="d2aa1f03-7d9a-4e15-983e-af9d6a7d49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3fd69b-6105-47f0-bdf7-4b849313c5b6">
      <Terms xmlns="http://schemas.microsoft.com/office/infopath/2007/PartnerControls"/>
    </lcf76f155ced4ddcb4097134ff3c332f>
    <TaxCatchAll xmlns="d2aa1f03-7d9a-4e15-983e-af9d6a7d49f6" xsi:nil="true"/>
  </documentManagement>
</p:properties>
</file>

<file path=customXml/itemProps1.xml><?xml version="1.0" encoding="utf-8"?>
<ds:datastoreItem xmlns:ds="http://schemas.openxmlformats.org/officeDocument/2006/customXml" ds:itemID="{8687C83D-0B58-45E7-ACA9-6D0C766B6C5F}"/>
</file>

<file path=customXml/itemProps2.xml><?xml version="1.0" encoding="utf-8"?>
<ds:datastoreItem xmlns:ds="http://schemas.openxmlformats.org/officeDocument/2006/customXml" ds:itemID="{B7DB83AC-0476-438C-AD12-01703AFED6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BE148E-AE4C-46EA-8571-6EB2BA18A476}">
  <ds:schemaRefs>
    <ds:schemaRef ds:uri="13db1f3a-f7e1-4e2d-b82d-e5875b829962"/>
    <ds:schemaRef ds:uri="http://purl.org/dc/dcmitype/"/>
    <ds:schemaRef ds:uri="af701c56-bf76-4312-8b33-2ab0a8d098cd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  <ds:schemaRef ds:uri="f114ba09-d17e-4062-b50d-8ef1101581ff"/>
    <ds:schemaRef ds:uri="http://schemas.microsoft.com/sharepoint/v3"/>
    <ds:schemaRef ds:uri="9d459c8d-0bda-441a-9cca-dc8dc6231e60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14434</TotalTime>
  <Words>47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2" baseType="lpstr">
      <vt:lpstr>Abadi Extra Light</vt:lpstr>
      <vt:lpstr>Arial</vt:lpstr>
      <vt:lpstr>Calibri</vt:lpstr>
      <vt:lpstr>System Font Regular</vt:lpstr>
      <vt:lpstr>Wingdings</vt:lpstr>
      <vt:lpstr>Custom Design</vt:lpstr>
      <vt:lpstr>PowerPoint-præsentation</vt:lpstr>
      <vt:lpstr>AGENDA</vt:lpstr>
      <vt:lpstr>Gabriella Kubista</vt:lpstr>
      <vt:lpstr>vSphere+ Hvad, hvorfor og hvordan…</vt:lpstr>
      <vt:lpstr>Q&amp;A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 Jakobsen</dc:creator>
  <cp:lastModifiedBy>Annette Jakobsen</cp:lastModifiedBy>
  <cp:revision>20</cp:revision>
  <dcterms:created xsi:type="dcterms:W3CDTF">2020-12-03T09:05:15Z</dcterms:created>
  <dcterms:modified xsi:type="dcterms:W3CDTF">2023-09-12T10:42:02Z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9e395e-e3b5-421f-8616-70a10f9451af_Enabled">
    <vt:lpwstr>true</vt:lpwstr>
  </property>
  <property fmtid="{D5CDD505-2E9C-101B-9397-08002B2CF9AE}" pid="3" name="MSIP_Label_879e395e-e3b5-421f-8616-70a10f9451af_SetDate">
    <vt:lpwstr>2021-08-11T16:32:47Z</vt:lpwstr>
  </property>
  <property fmtid="{D5CDD505-2E9C-101B-9397-08002B2CF9AE}" pid="4" name="MSIP_Label_879e395e-e3b5-421f-8616-70a10f9451af_Method">
    <vt:lpwstr>Standard</vt:lpwstr>
  </property>
  <property fmtid="{D5CDD505-2E9C-101B-9397-08002B2CF9AE}" pid="5" name="MSIP_Label_879e395e-e3b5-421f-8616-70a10f9451af_Name">
    <vt:lpwstr>879e395e-e3b5-421f-8616-70a10f9451af</vt:lpwstr>
  </property>
  <property fmtid="{D5CDD505-2E9C-101B-9397-08002B2CF9AE}" pid="6" name="MSIP_Label_879e395e-e3b5-421f-8616-70a10f9451af_SiteId">
    <vt:lpwstr>0beb0c35-9cbb-4feb-99e5-589e415c7944</vt:lpwstr>
  </property>
  <property fmtid="{D5CDD505-2E9C-101B-9397-08002B2CF9AE}" pid="7" name="MSIP_Label_879e395e-e3b5-421f-8616-70a10f9451af_ActionId">
    <vt:lpwstr>6d130f47-b338-4996-b449-2b9f2a3c79b4</vt:lpwstr>
  </property>
  <property fmtid="{D5CDD505-2E9C-101B-9397-08002B2CF9AE}" pid="8" name="MSIP_Label_879e395e-e3b5-421f-8616-70a10f9451af_ContentBits">
    <vt:lpwstr>0</vt:lpwstr>
  </property>
  <property fmtid="{D5CDD505-2E9C-101B-9397-08002B2CF9AE}" pid="9" name="ContentTypeId">
    <vt:lpwstr>0x01010051CF0A16BA093445B3FAB86D1C05F4D8</vt:lpwstr>
  </property>
</Properties>
</file>